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70" r:id="rId2"/>
    <p:sldId id="269" r:id="rId3"/>
    <p:sldId id="267" r:id="rId4"/>
    <p:sldId id="272" r:id="rId5"/>
    <p:sldId id="304" r:id="rId6"/>
    <p:sldId id="268" r:id="rId7"/>
    <p:sldId id="276" r:id="rId8"/>
    <p:sldId id="277" r:id="rId9"/>
    <p:sldId id="306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20" r:id="rId19"/>
    <p:sldId id="273" r:id="rId20"/>
    <p:sldId id="321" r:id="rId21"/>
    <p:sldId id="322" r:id="rId22"/>
    <p:sldId id="323" r:id="rId23"/>
    <p:sldId id="324" r:id="rId24"/>
    <p:sldId id="278" r:id="rId25"/>
    <p:sldId id="279" r:id="rId26"/>
    <p:sldId id="280" r:id="rId27"/>
    <p:sldId id="281" r:id="rId28"/>
    <p:sldId id="282" r:id="rId29"/>
    <p:sldId id="283" r:id="rId30"/>
    <p:sldId id="286" r:id="rId31"/>
    <p:sldId id="287" r:id="rId32"/>
    <p:sldId id="288" r:id="rId33"/>
    <p:sldId id="289" r:id="rId34"/>
    <p:sldId id="290" r:id="rId35"/>
    <p:sldId id="296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3FA8A-F797-43CD-A158-94A0C0DF10B7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91BE3-C9F2-463B-9A99-031B2B545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91BE3-C9F2-463B-9A99-031B2B545C9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CBAB-C2AC-46D2-8AA9-1EFB4A99D94D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FF9D9-9B8C-480C-B042-750594188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4C5FE-24F0-4B12-A82C-2A7C34C05DB5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1AA15-B9CB-430B-99E8-142540A55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521AD-0A10-4D5C-8640-3E2899ED9211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2A094-40B9-4211-BD90-20C93B1BA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B9B34-D538-4F53-9397-52E656037BC5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C8699-F552-40F6-908B-638B0367D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5A13-345C-4AAB-B004-F4020F1D9898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C3135-F1C8-44EF-84CA-0F7FF8989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26545-B368-4084-9D95-516C2DCB1348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8F94F-D48B-4F8D-B6A4-3AAA9C7AF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12A01-A77F-47E6-A1B2-BA907EA2FC64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8E743-A22C-495D-9AA2-AB13776DA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23F40-A8FB-4156-A988-4B0FA9ED420D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50FA8-3997-43BC-BCF1-9CEB740A9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81D27-6E46-4C05-863B-B9C54086D95C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4B74D-5679-4DBE-8985-BD0982199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2277B-090A-43A7-9F30-46FFC4AD5F47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9516-F34A-4F37-973C-BAC60E060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A8CDC-816F-42CB-8CB4-40EC66459D21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EF90-33F4-4113-8892-F019C8A85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B44049-9BE7-4CE6-A1BE-2871FFC54EC6}" type="datetimeFigureOut">
              <a:rPr lang="en-US"/>
              <a:pPr>
                <a:defRPr/>
              </a:pPr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53137C-599C-45EE-A353-DCE7FA3CD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98513" y="488950"/>
            <a:ext cx="7753350" cy="18938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tx2">
                  <a:lumMod val="50000"/>
                </a:schemeClr>
              </a:solidFill>
              <a:latin typeface="Book Antiqua" pitchFamily="18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  <a:cs typeface="Arial" pitchFamily="34" charset="0"/>
              </a:rPr>
              <a:t>Minimum-Segment  Convex Drawings of 3-Connected Cubic Plane Graphs</a:t>
            </a:r>
            <a:endParaRPr lang="en-US" sz="3200" b="1" dirty="0">
              <a:latin typeface="Book Antiqua" pitchFamily="18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76300" y="2146762"/>
            <a:ext cx="7751763" cy="1892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Sudip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Biswas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Debajyoti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Mondal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Rahnuma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Islam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Nishat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Md.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Saidur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Rahman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01700" y="4610100"/>
            <a:ext cx="7753350" cy="18938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Graph Drawing and Information Visualization Laboratory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Department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of Computer Science and Engineering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Bangladesh University of Engineering and Technology (BUET)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Dhaka – 1000, Bangladesh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0" y="6542088"/>
            <a:ext cx="1882775" cy="3159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COCOON 2010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353300" y="6542088"/>
            <a:ext cx="1790700" cy="3159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July 19, 2010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6263" y="4048433"/>
            <a:ext cx="827906" cy="82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Rounded Rectangle 490"/>
          <p:cNvSpPr/>
          <p:nvPr/>
        </p:nvSpPr>
        <p:spPr>
          <a:xfrm>
            <a:off x="0" y="0"/>
            <a:ext cx="2757488" cy="682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 Example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0" y="0"/>
            <a:ext cx="4100052" cy="682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Canonical Decomposition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3" name="TextBox 172"/>
          <p:cNvSpPr txBox="1">
            <a:spLocks noChangeArrowheads="1"/>
          </p:cNvSpPr>
          <p:nvPr/>
        </p:nvSpPr>
        <p:spPr bwMode="auto">
          <a:xfrm>
            <a:off x="7656871" y="2540509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364" name="Group 182"/>
          <p:cNvGrpSpPr>
            <a:grpSpLocks/>
          </p:cNvGrpSpPr>
          <p:nvPr/>
        </p:nvGrpSpPr>
        <p:grpSpPr bwMode="auto">
          <a:xfrm>
            <a:off x="4532671" y="117984"/>
            <a:ext cx="3505200" cy="2676525"/>
            <a:chOff x="2438400" y="-76200"/>
            <a:chExt cx="3886200" cy="3133558"/>
          </a:xfrm>
        </p:grpSpPr>
        <p:grpSp>
          <p:nvGrpSpPr>
            <p:cNvPr id="365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381" name="Freeform 380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2" name="Freeform 381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3" name="Freeform 382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4" name="Freeform 383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5" name="Freeform 384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6" name="Freeform 385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7" name="Freeform 386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8" name="Freeform 387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9" name="Freeform 388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0" name="Freeform 389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1" name="Freeform 390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2" name="Freeform 391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3" name="Oval 392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4" name="Oval 393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5" name="Oval 394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6" name="Oval 395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7" name="Oval 396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8" name="Oval 397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2" name="Oval 401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4" name="Oval 403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5" name="Oval 404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6" name="Oval 405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366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7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68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70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71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73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4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75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76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77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78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79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380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407" name="Freeform 406"/>
          <p:cNvSpPr/>
          <p:nvPr/>
        </p:nvSpPr>
        <p:spPr>
          <a:xfrm>
            <a:off x="5657273" y="1200947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8" name="Freeform 407"/>
          <p:cNvSpPr/>
          <p:nvPr/>
        </p:nvSpPr>
        <p:spPr>
          <a:xfrm>
            <a:off x="7072746" y="1457256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Freeform 408"/>
          <p:cNvSpPr/>
          <p:nvPr/>
        </p:nvSpPr>
        <p:spPr>
          <a:xfrm>
            <a:off x="6931891" y="829184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0" name="Freeform 409"/>
          <p:cNvSpPr/>
          <p:nvPr/>
        </p:nvSpPr>
        <p:spPr>
          <a:xfrm rot="20126938">
            <a:off x="6682517" y="90263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1" name="Freeform 410"/>
          <p:cNvSpPr/>
          <p:nvPr/>
        </p:nvSpPr>
        <p:spPr>
          <a:xfrm>
            <a:off x="5684981" y="427402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2" name="Freeform 411"/>
          <p:cNvSpPr/>
          <p:nvPr/>
        </p:nvSpPr>
        <p:spPr>
          <a:xfrm rot="20660141">
            <a:off x="4909127" y="1078567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4" name="Freeform 413"/>
          <p:cNvSpPr/>
          <p:nvPr/>
        </p:nvSpPr>
        <p:spPr>
          <a:xfrm>
            <a:off x="4481052" y="1855839"/>
            <a:ext cx="3539613" cy="1093838"/>
          </a:xfrm>
          <a:custGeom>
            <a:avLst/>
            <a:gdLst>
              <a:gd name="connsiteX0" fmla="*/ 135193 w 3539613"/>
              <a:gd name="connsiteY0" fmla="*/ 680884 h 1093838"/>
              <a:gd name="connsiteX1" fmla="*/ 769374 w 3539613"/>
              <a:gd name="connsiteY1" fmla="*/ 120445 h 1093838"/>
              <a:gd name="connsiteX2" fmla="*/ 1993490 w 3539613"/>
              <a:gd name="connsiteY2" fmla="*/ 46703 h 1093838"/>
              <a:gd name="connsiteX3" fmla="*/ 2878393 w 3539613"/>
              <a:gd name="connsiteY3" fmla="*/ 400664 h 1093838"/>
              <a:gd name="connsiteX4" fmla="*/ 3468329 w 3539613"/>
              <a:gd name="connsiteY4" fmla="*/ 828367 h 1093838"/>
              <a:gd name="connsiteX5" fmla="*/ 3306096 w 3539613"/>
              <a:gd name="connsiteY5" fmla="*/ 1079090 h 1093838"/>
              <a:gd name="connsiteX6" fmla="*/ 2480187 w 3539613"/>
              <a:gd name="connsiteY6" fmla="*/ 739877 h 1093838"/>
              <a:gd name="connsiteX7" fmla="*/ 1742767 w 3539613"/>
              <a:gd name="connsiteY7" fmla="*/ 607142 h 1093838"/>
              <a:gd name="connsiteX8" fmla="*/ 872613 w 3539613"/>
              <a:gd name="connsiteY8" fmla="*/ 710380 h 1093838"/>
              <a:gd name="connsiteX9" fmla="*/ 282677 w 3539613"/>
              <a:gd name="connsiteY9" fmla="*/ 975851 h 1093838"/>
              <a:gd name="connsiteX10" fmla="*/ 17206 w 3539613"/>
              <a:gd name="connsiteY10" fmla="*/ 931606 h 1093838"/>
              <a:gd name="connsiteX11" fmla="*/ 179438 w 3539613"/>
              <a:gd name="connsiteY11" fmla="*/ 621890 h 1093838"/>
              <a:gd name="connsiteX12" fmla="*/ 179438 w 3539613"/>
              <a:gd name="connsiteY12" fmla="*/ 621890 h 109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39613" h="1093838">
                <a:moveTo>
                  <a:pt x="135193" y="680884"/>
                </a:moveTo>
                <a:cubicBezTo>
                  <a:pt x="297425" y="453513"/>
                  <a:pt x="459658" y="226142"/>
                  <a:pt x="769374" y="120445"/>
                </a:cubicBezTo>
                <a:cubicBezTo>
                  <a:pt x="1079090" y="14748"/>
                  <a:pt x="1641987" y="0"/>
                  <a:pt x="1993490" y="46703"/>
                </a:cubicBezTo>
                <a:cubicBezTo>
                  <a:pt x="2344993" y="93406"/>
                  <a:pt x="2632587" y="270387"/>
                  <a:pt x="2878393" y="400664"/>
                </a:cubicBezTo>
                <a:cubicBezTo>
                  <a:pt x="3124200" y="530941"/>
                  <a:pt x="3397045" y="715296"/>
                  <a:pt x="3468329" y="828367"/>
                </a:cubicBezTo>
                <a:cubicBezTo>
                  <a:pt x="3539613" y="941438"/>
                  <a:pt x="3470786" y="1093838"/>
                  <a:pt x="3306096" y="1079090"/>
                </a:cubicBezTo>
                <a:cubicBezTo>
                  <a:pt x="3141406" y="1064342"/>
                  <a:pt x="2740742" y="818535"/>
                  <a:pt x="2480187" y="739877"/>
                </a:cubicBezTo>
                <a:cubicBezTo>
                  <a:pt x="2219632" y="661219"/>
                  <a:pt x="2010696" y="612058"/>
                  <a:pt x="1742767" y="607142"/>
                </a:cubicBezTo>
                <a:cubicBezTo>
                  <a:pt x="1474838" y="602226"/>
                  <a:pt x="1115961" y="648929"/>
                  <a:pt x="872613" y="710380"/>
                </a:cubicBezTo>
                <a:cubicBezTo>
                  <a:pt x="629265" y="771831"/>
                  <a:pt x="425245" y="938980"/>
                  <a:pt x="282677" y="975851"/>
                </a:cubicBezTo>
                <a:cubicBezTo>
                  <a:pt x="140109" y="1012722"/>
                  <a:pt x="34412" y="990599"/>
                  <a:pt x="17206" y="931606"/>
                </a:cubicBezTo>
                <a:cubicBezTo>
                  <a:pt x="0" y="872613"/>
                  <a:pt x="179438" y="621890"/>
                  <a:pt x="179438" y="621890"/>
                </a:cubicBezTo>
                <a:lnTo>
                  <a:pt x="179438" y="621890"/>
                </a:ln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ounded Rectangle 414"/>
          <p:cNvSpPr/>
          <p:nvPr/>
        </p:nvSpPr>
        <p:spPr>
          <a:xfrm>
            <a:off x="0" y="5515897"/>
            <a:ext cx="9144000" cy="1342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G. Kant: 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Every 3-connected plane graph has a canonical decomposition which can be obtained in linear time.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6" name="Group 118"/>
          <p:cNvGrpSpPr>
            <a:grpSpLocks/>
          </p:cNvGrpSpPr>
          <p:nvPr/>
        </p:nvGrpSpPr>
        <p:grpSpPr bwMode="auto">
          <a:xfrm>
            <a:off x="392373" y="757864"/>
            <a:ext cx="2743200" cy="1219200"/>
            <a:chOff x="5181600" y="4191000"/>
            <a:chExt cx="2743200" cy="1219200"/>
          </a:xfrm>
        </p:grpSpPr>
        <p:cxnSp>
          <p:nvCxnSpPr>
            <p:cNvPr id="417" name="Straight Connector 416"/>
            <p:cNvCxnSpPr>
              <a:stCxn id="420" idx="2"/>
              <a:endCxn id="424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>
              <a:stCxn id="420" idx="5"/>
              <a:endCxn id="425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>
              <a:stCxn id="424" idx="1"/>
              <a:endCxn id="425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" name="Oval 419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5" name="Oval 424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6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7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28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29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30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31" name="TextBox 117"/>
            <p:cNvSpPr txBox="1">
              <a:spLocks noChangeArrowheads="1"/>
            </p:cNvSpPr>
            <p:nvPr/>
          </p:nvSpPr>
          <p:spPr bwMode="auto">
            <a:xfrm>
              <a:off x="7543800" y="50408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cxnSp>
        <p:nvCxnSpPr>
          <p:cNvPr id="432" name="Straight Connector 431"/>
          <p:cNvCxnSpPr>
            <a:stCxn id="446" idx="4"/>
          </p:cNvCxnSpPr>
          <p:nvPr/>
        </p:nvCxnSpPr>
        <p:spPr bwMode="auto">
          <a:xfrm rot="5400000" flipH="1">
            <a:off x="2197833" y="2178342"/>
            <a:ext cx="544748" cy="488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Straight Connector 432"/>
          <p:cNvCxnSpPr>
            <a:stCxn id="435" idx="2"/>
            <a:endCxn id="436" idx="6"/>
          </p:cNvCxnSpPr>
          <p:nvPr/>
        </p:nvCxnSpPr>
        <p:spPr bwMode="auto">
          <a:xfrm rot="10800000" flipH="1">
            <a:off x="1771617" y="2161566"/>
            <a:ext cx="568656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>
            <a:stCxn id="445" idx="3"/>
            <a:endCxn id="435" idx="3"/>
          </p:cNvCxnSpPr>
          <p:nvPr/>
        </p:nvCxnSpPr>
        <p:spPr bwMode="auto">
          <a:xfrm rot="5400000" flipH="1" flipV="1">
            <a:off x="1302615" y="2181328"/>
            <a:ext cx="457200" cy="5254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" name="Oval 434"/>
          <p:cNvSpPr/>
          <p:nvPr/>
        </p:nvSpPr>
        <p:spPr bwMode="auto">
          <a:xfrm>
            <a:off x="1771617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6" name="Oval 435"/>
          <p:cNvSpPr/>
          <p:nvPr/>
        </p:nvSpPr>
        <p:spPr bwMode="auto">
          <a:xfrm>
            <a:off x="2187873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7" name="TextBox 83"/>
          <p:cNvSpPr txBox="1">
            <a:spLocks noChangeArrowheads="1"/>
          </p:cNvSpPr>
          <p:nvPr/>
        </p:nvSpPr>
        <p:spPr bwMode="auto">
          <a:xfrm>
            <a:off x="1542941" y="1856832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38" name="TextBox 84"/>
          <p:cNvSpPr txBox="1">
            <a:spLocks noChangeArrowheads="1"/>
          </p:cNvSpPr>
          <p:nvPr/>
        </p:nvSpPr>
        <p:spPr bwMode="auto">
          <a:xfrm>
            <a:off x="2035441" y="1780566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9" name="TextBox 438"/>
          <p:cNvSpPr txBox="1">
            <a:spLocks noChangeArrowheads="1"/>
          </p:cNvSpPr>
          <p:nvPr/>
        </p:nvSpPr>
        <p:spPr bwMode="auto">
          <a:xfrm>
            <a:off x="2518841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440" name="Straight Connector 439"/>
          <p:cNvCxnSpPr>
            <a:stCxn id="443" idx="2"/>
            <a:endCxn id="447" idx="2"/>
          </p:cNvCxnSpPr>
          <p:nvPr/>
        </p:nvCxnSpPr>
        <p:spPr>
          <a:xfrm rot="10800000" flipH="1">
            <a:off x="331777" y="2618766"/>
            <a:ext cx="276368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>
            <a:stCxn id="443" idx="5"/>
            <a:endCxn id="448" idx="6"/>
          </p:cNvCxnSpPr>
          <p:nvPr/>
        </p:nvCxnSpPr>
        <p:spPr>
          <a:xfrm rot="16200000" flipH="1">
            <a:off x="1881799" y="1252708"/>
            <a:ext cx="403318" cy="324319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>
            <a:stCxn id="447" idx="1"/>
            <a:endCxn id="448" idx="5"/>
          </p:cNvCxnSpPr>
          <p:nvPr/>
        </p:nvCxnSpPr>
        <p:spPr>
          <a:xfrm rot="16200000" flipH="1">
            <a:off x="3117682" y="2564791"/>
            <a:ext cx="565150" cy="5651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Oval 442"/>
          <p:cNvSpPr/>
          <p:nvPr/>
        </p:nvSpPr>
        <p:spPr>
          <a:xfrm>
            <a:off x="3317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7889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12461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26382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30954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3552657" y="29997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9" name="TextBox 448"/>
          <p:cNvSpPr txBox="1">
            <a:spLocks noChangeArrowheads="1"/>
          </p:cNvSpPr>
          <p:nvPr/>
        </p:nvSpPr>
        <p:spPr bwMode="auto">
          <a:xfrm>
            <a:off x="103177" y="25425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50" name="TextBox 449"/>
          <p:cNvSpPr txBox="1">
            <a:spLocks noChangeArrowheads="1"/>
          </p:cNvSpPr>
          <p:nvPr/>
        </p:nvSpPr>
        <p:spPr bwMode="auto">
          <a:xfrm>
            <a:off x="5603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1" name="TextBox 450"/>
          <p:cNvSpPr txBox="1">
            <a:spLocks noChangeArrowheads="1"/>
          </p:cNvSpPr>
          <p:nvPr/>
        </p:nvSpPr>
        <p:spPr bwMode="auto">
          <a:xfrm>
            <a:off x="10175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52" name="TextBox 451"/>
          <p:cNvSpPr txBox="1">
            <a:spLocks noChangeArrowheads="1"/>
          </p:cNvSpPr>
          <p:nvPr/>
        </p:nvSpPr>
        <p:spPr bwMode="auto">
          <a:xfrm>
            <a:off x="286685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53" name="TextBox 452"/>
          <p:cNvSpPr txBox="1">
            <a:spLocks noChangeArrowheads="1"/>
          </p:cNvSpPr>
          <p:nvPr/>
        </p:nvSpPr>
        <p:spPr bwMode="auto">
          <a:xfrm>
            <a:off x="3552657" y="30759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54" name="Down Arrow 453"/>
          <p:cNvSpPr/>
          <p:nvPr/>
        </p:nvSpPr>
        <p:spPr>
          <a:xfrm>
            <a:off x="1810170" y="1510146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55" name="Group 263"/>
          <p:cNvGrpSpPr/>
          <p:nvPr/>
        </p:nvGrpSpPr>
        <p:grpSpPr>
          <a:xfrm>
            <a:off x="0" y="3386453"/>
            <a:ext cx="4167144" cy="1678935"/>
            <a:chOff x="4976856" y="4619507"/>
            <a:chExt cx="4167144" cy="1678935"/>
          </a:xfrm>
        </p:grpSpPr>
        <p:cxnSp>
          <p:nvCxnSpPr>
            <p:cNvPr id="456" name="Straight Connector 455"/>
            <p:cNvCxnSpPr>
              <a:stCxn id="479" idx="2"/>
              <a:endCxn id="481" idx="6"/>
            </p:cNvCxnSpPr>
            <p:nvPr/>
          </p:nvCxnSpPr>
          <p:spPr bwMode="auto">
            <a:xfrm rot="5400000" flipH="1" flipV="1">
              <a:off x="8223713" y="5146143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>
              <a:stCxn id="475" idx="0"/>
              <a:endCxn id="482" idx="4"/>
            </p:cNvCxnSpPr>
            <p:nvPr/>
          </p:nvCxnSpPr>
          <p:spPr bwMode="auto">
            <a:xfrm rot="5400000" flipH="1" flipV="1">
              <a:off x="8739900" y="5673442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8" name="Group 253"/>
            <p:cNvGrpSpPr/>
            <p:nvPr/>
          </p:nvGrpSpPr>
          <p:grpSpPr>
            <a:xfrm>
              <a:off x="8143165" y="5057821"/>
              <a:ext cx="838200" cy="457200"/>
              <a:chOff x="7801970" y="4225308"/>
              <a:chExt cx="838200" cy="457200"/>
            </a:xfrm>
          </p:grpSpPr>
          <p:sp>
            <p:nvSpPr>
              <p:cNvPr id="481" name="Oval 480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82" name="Oval 481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483" name="Straight Connector 482"/>
              <p:cNvCxnSpPr>
                <a:stCxn id="481" idx="6"/>
                <a:endCxn id="482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4" name="TextBox 126"/>
              <p:cNvSpPr txBox="1">
                <a:spLocks noChangeArrowheads="1"/>
              </p:cNvSpPr>
              <p:nvPr/>
            </p:nvSpPr>
            <p:spPr bwMode="auto">
              <a:xfrm>
                <a:off x="7801970" y="4301458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485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459" name="Straight Connector 458"/>
            <p:cNvCxnSpPr>
              <a:stCxn id="473" idx="4"/>
              <a:endCxn id="465" idx="2"/>
            </p:cNvCxnSpPr>
            <p:nvPr/>
          </p:nvCxnSpPr>
          <p:spPr bwMode="auto">
            <a:xfrm rot="5400000" flipH="1">
              <a:off x="7071512" y="5017283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/>
            <p:cNvCxnSpPr>
              <a:stCxn id="462" idx="2"/>
              <a:endCxn id="463" idx="6"/>
            </p:cNvCxnSpPr>
            <p:nvPr/>
          </p:nvCxnSpPr>
          <p:spPr bwMode="auto">
            <a:xfrm rot="10800000" flipH="1">
              <a:off x="6645296" y="5000507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>
              <a:stCxn id="472" idx="3"/>
              <a:endCxn id="462" idx="3"/>
            </p:cNvCxnSpPr>
            <p:nvPr/>
          </p:nvCxnSpPr>
          <p:spPr bwMode="auto">
            <a:xfrm rot="5400000" flipH="1" flipV="1">
              <a:off x="6176294" y="5020269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2" name="Oval 461"/>
            <p:cNvSpPr/>
            <p:nvPr/>
          </p:nvSpPr>
          <p:spPr bwMode="auto">
            <a:xfrm>
              <a:off x="6645296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3" name="Oval 462"/>
            <p:cNvSpPr/>
            <p:nvPr/>
          </p:nvSpPr>
          <p:spPr bwMode="auto">
            <a:xfrm>
              <a:off x="7061552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4" name="TextBox 83"/>
            <p:cNvSpPr txBox="1">
              <a:spLocks noChangeArrowheads="1"/>
            </p:cNvSpPr>
            <p:nvPr/>
          </p:nvSpPr>
          <p:spPr bwMode="auto">
            <a:xfrm>
              <a:off x="6416620" y="4695773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465" name="TextBox 84"/>
            <p:cNvSpPr txBox="1">
              <a:spLocks noChangeArrowheads="1"/>
            </p:cNvSpPr>
            <p:nvPr/>
          </p:nvSpPr>
          <p:spPr bwMode="auto">
            <a:xfrm>
              <a:off x="6909120" y="461950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466" name="TextBox 465"/>
            <p:cNvSpPr txBox="1">
              <a:spLocks noChangeArrowheads="1"/>
            </p:cNvSpPr>
            <p:nvPr/>
          </p:nvSpPr>
          <p:spPr bwMode="auto">
            <a:xfrm>
              <a:off x="7392520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67" name="Straight Connector 466"/>
            <p:cNvCxnSpPr>
              <a:stCxn id="470" idx="2"/>
              <a:endCxn id="474" idx="2"/>
            </p:cNvCxnSpPr>
            <p:nvPr/>
          </p:nvCxnSpPr>
          <p:spPr>
            <a:xfrm rot="10800000" flipH="1">
              <a:off x="5205456" y="5457707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/>
            <p:cNvCxnSpPr>
              <a:stCxn id="470" idx="5"/>
              <a:endCxn id="475" idx="6"/>
            </p:cNvCxnSpPr>
            <p:nvPr/>
          </p:nvCxnSpPr>
          <p:spPr>
            <a:xfrm rot="16200000" flipH="1">
              <a:off x="6953370" y="3893756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/>
            <p:cNvCxnSpPr>
              <a:stCxn id="474" idx="1"/>
              <a:endCxn id="475" idx="5"/>
            </p:cNvCxnSpPr>
            <p:nvPr/>
          </p:nvCxnSpPr>
          <p:spPr>
            <a:xfrm rot="16200000" flipH="1">
              <a:off x="8189346" y="5205933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0" name="Oval 469"/>
            <p:cNvSpPr/>
            <p:nvPr/>
          </p:nvSpPr>
          <p:spPr>
            <a:xfrm>
              <a:off x="52054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56626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61198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3" name="Oval 472"/>
            <p:cNvSpPr/>
            <p:nvPr/>
          </p:nvSpPr>
          <p:spPr>
            <a:xfrm>
              <a:off x="75119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4" name="Oval 473"/>
            <p:cNvSpPr/>
            <p:nvPr/>
          </p:nvSpPr>
          <p:spPr>
            <a:xfrm>
              <a:off x="79691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>
              <a:off x="8822121" y="58387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6" name="TextBox 475"/>
            <p:cNvSpPr txBox="1">
              <a:spLocks noChangeArrowheads="1"/>
            </p:cNvSpPr>
            <p:nvPr/>
          </p:nvSpPr>
          <p:spPr bwMode="auto">
            <a:xfrm>
              <a:off x="4976856" y="53815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77" name="TextBox 476"/>
            <p:cNvSpPr txBox="1">
              <a:spLocks noChangeArrowheads="1"/>
            </p:cNvSpPr>
            <p:nvPr/>
          </p:nvSpPr>
          <p:spPr bwMode="auto">
            <a:xfrm>
              <a:off x="54340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78" name="TextBox 477"/>
            <p:cNvSpPr txBox="1">
              <a:spLocks noChangeArrowheads="1"/>
            </p:cNvSpPr>
            <p:nvPr/>
          </p:nvSpPr>
          <p:spPr bwMode="auto">
            <a:xfrm>
              <a:off x="58912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79" name="TextBox 478"/>
            <p:cNvSpPr txBox="1">
              <a:spLocks noChangeArrowheads="1"/>
            </p:cNvSpPr>
            <p:nvPr/>
          </p:nvSpPr>
          <p:spPr bwMode="auto">
            <a:xfrm>
              <a:off x="774053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80" name="TextBox 479"/>
            <p:cNvSpPr txBox="1">
              <a:spLocks noChangeArrowheads="1"/>
            </p:cNvSpPr>
            <p:nvPr/>
          </p:nvSpPr>
          <p:spPr bwMode="auto">
            <a:xfrm>
              <a:off x="8763000" y="5928555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486" name="Down Arrow 485"/>
          <p:cNvSpPr/>
          <p:nvPr/>
        </p:nvSpPr>
        <p:spPr>
          <a:xfrm>
            <a:off x="1796315" y="3006437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7" name="Down Arrow 486"/>
          <p:cNvSpPr/>
          <p:nvPr/>
        </p:nvSpPr>
        <p:spPr>
          <a:xfrm>
            <a:off x="1796315" y="4572000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8" name="Rectangle 487"/>
          <p:cNvSpPr/>
          <p:nvPr/>
        </p:nvSpPr>
        <p:spPr>
          <a:xfrm rot="5400000">
            <a:off x="1799749" y="5032324"/>
            <a:ext cx="401782" cy="19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…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89" name="Cloud Callout 488"/>
          <p:cNvSpPr/>
          <p:nvPr/>
        </p:nvSpPr>
        <p:spPr>
          <a:xfrm>
            <a:off x="4911214" y="3008671"/>
            <a:ext cx="4026309" cy="2256503"/>
          </a:xfrm>
          <a:prstGeom prst="cloudCallout">
            <a:avLst>
              <a:gd name="adj1" fmla="val -71801"/>
              <a:gd name="adj2" fmla="val -33722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Choose a partition at each step such that the resulting graph is 2-connected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" grpId="0" animBg="1"/>
      <p:bldP spid="48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392373" y="757864"/>
            <a:ext cx="2743200" cy="1219200"/>
            <a:chOff x="5181600" y="4191000"/>
            <a:chExt cx="2743200" cy="12192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543800" y="50408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cxnSp>
        <p:nvCxnSpPr>
          <p:cNvPr id="79" name="Straight Connector 78"/>
          <p:cNvCxnSpPr>
            <a:stCxn id="133" idx="4"/>
          </p:cNvCxnSpPr>
          <p:nvPr/>
        </p:nvCxnSpPr>
        <p:spPr bwMode="auto">
          <a:xfrm rot="5400000" flipH="1">
            <a:off x="2197833" y="2178342"/>
            <a:ext cx="544748" cy="488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82" idx="2"/>
            <a:endCxn id="83" idx="6"/>
          </p:cNvCxnSpPr>
          <p:nvPr/>
        </p:nvCxnSpPr>
        <p:spPr bwMode="auto">
          <a:xfrm rot="10800000" flipH="1">
            <a:off x="1771617" y="2161566"/>
            <a:ext cx="568656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32" idx="3"/>
            <a:endCxn id="82" idx="3"/>
          </p:cNvCxnSpPr>
          <p:nvPr/>
        </p:nvCxnSpPr>
        <p:spPr bwMode="auto">
          <a:xfrm rot="5400000" flipH="1" flipV="1">
            <a:off x="1302615" y="2181328"/>
            <a:ext cx="457200" cy="5254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 bwMode="auto">
          <a:xfrm>
            <a:off x="1771617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187873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8" name="TextBox 83"/>
          <p:cNvSpPr txBox="1">
            <a:spLocks noChangeArrowheads="1"/>
          </p:cNvSpPr>
          <p:nvPr/>
        </p:nvSpPr>
        <p:spPr bwMode="auto">
          <a:xfrm>
            <a:off x="1542941" y="1856832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329" name="TextBox 84"/>
          <p:cNvSpPr txBox="1">
            <a:spLocks noChangeArrowheads="1"/>
          </p:cNvSpPr>
          <p:nvPr/>
        </p:nvSpPr>
        <p:spPr bwMode="auto">
          <a:xfrm>
            <a:off x="2035441" y="1780566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518841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89" name="Straight Connector 88"/>
          <p:cNvCxnSpPr>
            <a:stCxn id="130" idx="2"/>
            <a:endCxn id="134" idx="2"/>
          </p:cNvCxnSpPr>
          <p:nvPr/>
        </p:nvCxnSpPr>
        <p:spPr>
          <a:xfrm rot="10800000" flipH="1">
            <a:off x="331777" y="2618766"/>
            <a:ext cx="276368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30" idx="5"/>
            <a:endCxn id="135" idx="6"/>
          </p:cNvCxnSpPr>
          <p:nvPr/>
        </p:nvCxnSpPr>
        <p:spPr>
          <a:xfrm rot="16200000" flipH="1">
            <a:off x="1881799" y="1252708"/>
            <a:ext cx="403318" cy="324319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34" idx="1"/>
            <a:endCxn id="135" idx="5"/>
          </p:cNvCxnSpPr>
          <p:nvPr/>
        </p:nvCxnSpPr>
        <p:spPr>
          <a:xfrm rot="16200000" flipH="1">
            <a:off x="3117682" y="2564791"/>
            <a:ext cx="565150" cy="5651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>
          <a:xfrm>
            <a:off x="3317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7889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2461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6382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30954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3552657" y="29997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103177" y="25425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5603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10175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286685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3552657" y="30759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-1" y="1"/>
            <a:ext cx="4748981" cy="6784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Let’s Impose some rules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8" name="Down Arrow 197"/>
          <p:cNvSpPr/>
          <p:nvPr/>
        </p:nvSpPr>
        <p:spPr>
          <a:xfrm>
            <a:off x="1810170" y="1510146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263"/>
          <p:cNvGrpSpPr/>
          <p:nvPr/>
        </p:nvGrpSpPr>
        <p:grpSpPr>
          <a:xfrm>
            <a:off x="0" y="3375635"/>
            <a:ext cx="4167144" cy="1689753"/>
            <a:chOff x="4976856" y="4608689"/>
            <a:chExt cx="4167144" cy="1689753"/>
          </a:xfrm>
        </p:grpSpPr>
        <p:cxnSp>
          <p:nvCxnSpPr>
            <p:cNvPr id="93" name="Straight Connector 92"/>
            <p:cNvCxnSpPr>
              <a:stCxn id="117" idx="2"/>
              <a:endCxn id="119" idx="6"/>
            </p:cNvCxnSpPr>
            <p:nvPr/>
          </p:nvCxnSpPr>
          <p:spPr bwMode="auto">
            <a:xfrm rot="5400000" flipH="1" flipV="1">
              <a:off x="8223713" y="5146143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113" idx="0"/>
              <a:endCxn id="121" idx="4"/>
            </p:cNvCxnSpPr>
            <p:nvPr/>
          </p:nvCxnSpPr>
          <p:spPr bwMode="auto">
            <a:xfrm rot="5400000" flipH="1" flipV="1">
              <a:off x="8739900" y="5673442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253"/>
            <p:cNvGrpSpPr/>
            <p:nvPr/>
          </p:nvGrpSpPr>
          <p:grpSpPr>
            <a:xfrm>
              <a:off x="8143165" y="5057821"/>
              <a:ext cx="838200" cy="457200"/>
              <a:chOff x="7801970" y="4225308"/>
              <a:chExt cx="838200" cy="457200"/>
            </a:xfrm>
          </p:grpSpPr>
          <p:sp>
            <p:nvSpPr>
              <p:cNvPr id="119" name="Oval 118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22" name="Straight Connector 121"/>
              <p:cNvCxnSpPr>
                <a:stCxn id="119" idx="6"/>
                <a:endCxn id="121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TextBox 126"/>
              <p:cNvSpPr txBox="1">
                <a:spLocks noChangeArrowheads="1"/>
              </p:cNvSpPr>
              <p:nvPr/>
            </p:nvSpPr>
            <p:spPr bwMode="auto">
              <a:xfrm>
                <a:off x="7801970" y="4301458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24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97" name="Straight Connector 96"/>
            <p:cNvCxnSpPr>
              <a:stCxn id="111" idx="4"/>
              <a:endCxn id="103" idx="2"/>
            </p:cNvCxnSpPr>
            <p:nvPr/>
          </p:nvCxnSpPr>
          <p:spPr bwMode="auto">
            <a:xfrm rot="5400000" flipH="1">
              <a:off x="7071512" y="5017283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100" idx="2"/>
              <a:endCxn id="101" idx="6"/>
            </p:cNvCxnSpPr>
            <p:nvPr/>
          </p:nvCxnSpPr>
          <p:spPr bwMode="auto">
            <a:xfrm rot="10800000" flipH="1">
              <a:off x="6645296" y="5000507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110" idx="3"/>
              <a:endCxn id="100" idx="3"/>
            </p:cNvCxnSpPr>
            <p:nvPr/>
          </p:nvCxnSpPr>
          <p:spPr bwMode="auto">
            <a:xfrm rot="5400000" flipH="1" flipV="1">
              <a:off x="6176294" y="5020269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Oval 99"/>
            <p:cNvSpPr/>
            <p:nvPr/>
          </p:nvSpPr>
          <p:spPr bwMode="auto">
            <a:xfrm>
              <a:off x="6645296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061552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TextBox 83"/>
            <p:cNvSpPr txBox="1">
              <a:spLocks noChangeArrowheads="1"/>
            </p:cNvSpPr>
            <p:nvPr/>
          </p:nvSpPr>
          <p:spPr bwMode="auto">
            <a:xfrm>
              <a:off x="6518218" y="4608689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03" name="TextBox 84"/>
            <p:cNvSpPr txBox="1">
              <a:spLocks noChangeArrowheads="1"/>
            </p:cNvSpPr>
            <p:nvPr/>
          </p:nvSpPr>
          <p:spPr bwMode="auto">
            <a:xfrm>
              <a:off x="6909120" y="461950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04" name="TextBox 103"/>
            <p:cNvSpPr txBox="1">
              <a:spLocks noChangeArrowheads="1"/>
            </p:cNvSpPr>
            <p:nvPr/>
          </p:nvSpPr>
          <p:spPr bwMode="auto">
            <a:xfrm>
              <a:off x="7392520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05" name="Straight Connector 104"/>
            <p:cNvCxnSpPr>
              <a:stCxn id="108" idx="2"/>
              <a:endCxn id="112" idx="2"/>
            </p:cNvCxnSpPr>
            <p:nvPr/>
          </p:nvCxnSpPr>
          <p:spPr>
            <a:xfrm rot="10800000" flipH="1">
              <a:off x="5205456" y="5457707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8" idx="5"/>
              <a:endCxn id="113" idx="6"/>
            </p:cNvCxnSpPr>
            <p:nvPr/>
          </p:nvCxnSpPr>
          <p:spPr>
            <a:xfrm rot="16200000" flipH="1">
              <a:off x="6953370" y="3893756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2" idx="1"/>
              <a:endCxn id="113" idx="5"/>
            </p:cNvCxnSpPr>
            <p:nvPr/>
          </p:nvCxnSpPr>
          <p:spPr>
            <a:xfrm rot="16200000" flipH="1">
              <a:off x="8189346" y="5205933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52054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6626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61198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5119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79691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8822121" y="58387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4976856" y="53815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5" name="TextBox 114"/>
            <p:cNvSpPr txBox="1">
              <a:spLocks noChangeArrowheads="1"/>
            </p:cNvSpPr>
            <p:nvPr/>
          </p:nvSpPr>
          <p:spPr bwMode="auto">
            <a:xfrm>
              <a:off x="54340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6" name="TextBox 115"/>
            <p:cNvSpPr txBox="1">
              <a:spLocks noChangeArrowheads="1"/>
            </p:cNvSpPr>
            <p:nvPr/>
          </p:nvSpPr>
          <p:spPr bwMode="auto">
            <a:xfrm>
              <a:off x="58912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774053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8763000" y="5928555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5" name="Down Arrow 124"/>
          <p:cNvSpPr/>
          <p:nvPr/>
        </p:nvSpPr>
        <p:spPr>
          <a:xfrm>
            <a:off x="1796315" y="3006437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Down Arrow 125"/>
          <p:cNvSpPr/>
          <p:nvPr/>
        </p:nvSpPr>
        <p:spPr>
          <a:xfrm>
            <a:off x="1796315" y="4572000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0" y="5844080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5" name="Group 303"/>
          <p:cNvGrpSpPr/>
          <p:nvPr/>
        </p:nvGrpSpPr>
        <p:grpSpPr>
          <a:xfrm>
            <a:off x="228600" y="5082079"/>
            <a:ext cx="3938544" cy="1678936"/>
            <a:chOff x="5205456" y="4728690"/>
            <a:chExt cx="3938544" cy="1678936"/>
          </a:xfrm>
        </p:grpSpPr>
        <p:cxnSp>
          <p:nvCxnSpPr>
            <p:cNvPr id="129" name="Straight Connector 128"/>
            <p:cNvCxnSpPr>
              <a:stCxn id="176" idx="2"/>
              <a:endCxn id="192" idx="6"/>
            </p:cNvCxnSpPr>
            <p:nvPr/>
          </p:nvCxnSpPr>
          <p:spPr bwMode="auto">
            <a:xfrm rot="16200000" flipH="1">
              <a:off x="7604907" y="4593071"/>
              <a:ext cx="4525" cy="101506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89" idx="2"/>
              <a:endCxn id="194" idx="6"/>
            </p:cNvCxnSpPr>
            <p:nvPr/>
          </p:nvCxnSpPr>
          <p:spPr bwMode="auto">
            <a:xfrm rot="5400000" flipH="1" flipV="1">
              <a:off x="8223713" y="5255327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86" idx="0"/>
              <a:endCxn id="195" idx="4"/>
            </p:cNvCxnSpPr>
            <p:nvPr/>
          </p:nvCxnSpPr>
          <p:spPr bwMode="auto">
            <a:xfrm rot="5400000" flipH="1" flipV="1">
              <a:off x="8739900" y="5782626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69"/>
            <p:cNvGrpSpPr/>
            <p:nvPr/>
          </p:nvGrpSpPr>
          <p:grpSpPr>
            <a:xfrm>
              <a:off x="8293293" y="5161267"/>
              <a:ext cx="688072" cy="462938"/>
              <a:chOff x="7952098" y="4219570"/>
              <a:chExt cx="688072" cy="462938"/>
            </a:xfrm>
          </p:grpSpPr>
          <p:sp>
            <p:nvSpPr>
              <p:cNvPr id="194" name="Oval 193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96" name="Straight Connector 195"/>
              <p:cNvCxnSpPr>
                <a:stCxn id="194" idx="6"/>
                <a:endCxn id="195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26"/>
              <p:cNvSpPr txBox="1">
                <a:spLocks noChangeArrowheads="1"/>
              </p:cNvSpPr>
              <p:nvPr/>
            </p:nvSpPr>
            <p:spPr bwMode="auto">
              <a:xfrm>
                <a:off x="7952098" y="4219570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99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170" name="Straight Connector 169"/>
            <p:cNvCxnSpPr>
              <a:stCxn id="184" idx="4"/>
              <a:endCxn id="176" idx="2"/>
            </p:cNvCxnSpPr>
            <p:nvPr/>
          </p:nvCxnSpPr>
          <p:spPr bwMode="auto">
            <a:xfrm rot="5400000" flipH="1">
              <a:off x="7071512" y="5126467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73" idx="2"/>
              <a:endCxn id="174" idx="6"/>
            </p:cNvCxnSpPr>
            <p:nvPr/>
          </p:nvCxnSpPr>
          <p:spPr bwMode="auto">
            <a:xfrm rot="10800000" flipH="1">
              <a:off x="6645296" y="5109691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83" idx="3"/>
              <a:endCxn id="173" idx="3"/>
            </p:cNvCxnSpPr>
            <p:nvPr/>
          </p:nvCxnSpPr>
          <p:spPr bwMode="auto">
            <a:xfrm rot="5400000" flipH="1" flipV="1">
              <a:off x="6176294" y="5129453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/>
            <p:cNvSpPr/>
            <p:nvPr/>
          </p:nvSpPr>
          <p:spPr bwMode="auto">
            <a:xfrm>
              <a:off x="6645296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7061552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TextBox 83"/>
            <p:cNvSpPr txBox="1">
              <a:spLocks noChangeArrowheads="1"/>
            </p:cNvSpPr>
            <p:nvPr/>
          </p:nvSpPr>
          <p:spPr bwMode="auto">
            <a:xfrm>
              <a:off x="6416620" y="480495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76" name="TextBox 84"/>
            <p:cNvSpPr txBox="1">
              <a:spLocks noChangeArrowheads="1"/>
            </p:cNvSpPr>
            <p:nvPr/>
          </p:nvSpPr>
          <p:spPr bwMode="auto">
            <a:xfrm>
              <a:off x="6909120" y="4728691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7" name="TextBox 176"/>
            <p:cNvSpPr txBox="1">
              <a:spLocks noChangeArrowheads="1"/>
            </p:cNvSpPr>
            <p:nvPr/>
          </p:nvSpPr>
          <p:spPr bwMode="auto">
            <a:xfrm>
              <a:off x="7392520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78" name="Straight Connector 177"/>
            <p:cNvCxnSpPr>
              <a:stCxn id="181" idx="2"/>
              <a:endCxn id="185" idx="2"/>
            </p:cNvCxnSpPr>
            <p:nvPr/>
          </p:nvCxnSpPr>
          <p:spPr>
            <a:xfrm rot="10800000" flipH="1">
              <a:off x="5205456" y="5566891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1" idx="5"/>
              <a:endCxn id="186" idx="6"/>
            </p:cNvCxnSpPr>
            <p:nvPr/>
          </p:nvCxnSpPr>
          <p:spPr>
            <a:xfrm rot="16200000" flipH="1">
              <a:off x="6953370" y="4002940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5" idx="1"/>
              <a:endCxn id="186" idx="5"/>
            </p:cNvCxnSpPr>
            <p:nvPr/>
          </p:nvCxnSpPr>
          <p:spPr>
            <a:xfrm rot="16200000" flipH="1">
              <a:off x="8189346" y="5315117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/>
            <p:cNvSpPr/>
            <p:nvPr/>
          </p:nvSpPr>
          <p:spPr>
            <a:xfrm>
              <a:off x="52054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56626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61198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75119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79691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8822121" y="59478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7" name="TextBox 186"/>
            <p:cNvSpPr txBox="1">
              <a:spLocks noChangeArrowheads="1"/>
            </p:cNvSpPr>
            <p:nvPr/>
          </p:nvSpPr>
          <p:spPr bwMode="auto">
            <a:xfrm>
              <a:off x="54340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88" name="TextBox 187"/>
            <p:cNvSpPr txBox="1">
              <a:spLocks noChangeArrowheads="1"/>
            </p:cNvSpPr>
            <p:nvPr/>
          </p:nvSpPr>
          <p:spPr bwMode="auto">
            <a:xfrm>
              <a:off x="58912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9" name="TextBox 188"/>
            <p:cNvSpPr txBox="1">
              <a:spLocks noChangeArrowheads="1"/>
            </p:cNvSpPr>
            <p:nvPr/>
          </p:nvSpPr>
          <p:spPr bwMode="auto">
            <a:xfrm>
              <a:off x="774053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90" name="TextBox 189"/>
            <p:cNvSpPr txBox="1">
              <a:spLocks noChangeArrowheads="1"/>
            </p:cNvSpPr>
            <p:nvPr/>
          </p:nvSpPr>
          <p:spPr bwMode="auto">
            <a:xfrm>
              <a:off x="8763000" y="6037739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1" name="TextBox 222"/>
            <p:cNvSpPr txBox="1">
              <a:spLocks noChangeArrowheads="1"/>
            </p:cNvSpPr>
            <p:nvPr/>
          </p:nvSpPr>
          <p:spPr bwMode="auto">
            <a:xfrm>
              <a:off x="7658858" y="4728690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92" name="Oval 191"/>
            <p:cNvSpPr/>
            <p:nvPr/>
          </p:nvSpPr>
          <p:spPr>
            <a:xfrm>
              <a:off x="7962303" y="5026668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93" name="Straight Connector 192"/>
            <p:cNvCxnSpPr>
              <a:stCxn id="192" idx="5"/>
              <a:endCxn id="194" idx="1"/>
            </p:cNvCxnSpPr>
            <p:nvPr/>
          </p:nvCxnSpPr>
          <p:spPr bwMode="auto">
            <a:xfrm rot="16200000" flipH="1">
              <a:off x="8074548" y="5174587"/>
              <a:ext cx="337373" cy="3016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0" name="TextBox 172"/>
          <p:cNvSpPr txBox="1">
            <a:spLocks noChangeArrowheads="1"/>
          </p:cNvSpPr>
          <p:nvPr/>
        </p:nvSpPr>
        <p:spPr bwMode="auto">
          <a:xfrm>
            <a:off x="7656871" y="2540509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211" name="Group 182"/>
          <p:cNvGrpSpPr>
            <a:grpSpLocks/>
          </p:cNvGrpSpPr>
          <p:nvPr/>
        </p:nvGrpSpPr>
        <p:grpSpPr bwMode="auto">
          <a:xfrm>
            <a:off x="4532671" y="117984"/>
            <a:ext cx="3505200" cy="2676525"/>
            <a:chOff x="2438400" y="-76200"/>
            <a:chExt cx="3886200" cy="3133558"/>
          </a:xfrm>
        </p:grpSpPr>
        <p:grpSp>
          <p:nvGrpSpPr>
            <p:cNvPr id="212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226" name="Freeform 225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7" name="Freeform 226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8" name="Freeform 227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9" name="Freeform 228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2" name="Freeform 231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4" name="Freeform 233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2" name="Oval 291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3" name="Oval 292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13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14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15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16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7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1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1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2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21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2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2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2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25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348" name="Freeform 347"/>
          <p:cNvSpPr/>
          <p:nvPr/>
        </p:nvSpPr>
        <p:spPr>
          <a:xfrm>
            <a:off x="5657273" y="1200947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9" name="Freeform 348"/>
          <p:cNvSpPr/>
          <p:nvPr/>
        </p:nvSpPr>
        <p:spPr>
          <a:xfrm>
            <a:off x="7072746" y="1457256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Freeform 349"/>
          <p:cNvSpPr/>
          <p:nvPr/>
        </p:nvSpPr>
        <p:spPr>
          <a:xfrm>
            <a:off x="6931891" y="829184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1" name="Freeform 350"/>
          <p:cNvSpPr/>
          <p:nvPr/>
        </p:nvSpPr>
        <p:spPr>
          <a:xfrm rot="20126938">
            <a:off x="6682517" y="90263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2" name="Freeform 351"/>
          <p:cNvSpPr/>
          <p:nvPr/>
        </p:nvSpPr>
        <p:spPr>
          <a:xfrm>
            <a:off x="5684981" y="427402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3" name="Freeform 352"/>
          <p:cNvSpPr/>
          <p:nvPr/>
        </p:nvSpPr>
        <p:spPr>
          <a:xfrm rot="20660141">
            <a:off x="4909127" y="1078567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4" name="Freeform 353"/>
          <p:cNvSpPr/>
          <p:nvPr/>
        </p:nvSpPr>
        <p:spPr>
          <a:xfrm>
            <a:off x="4481052" y="1855839"/>
            <a:ext cx="3539613" cy="1093838"/>
          </a:xfrm>
          <a:custGeom>
            <a:avLst/>
            <a:gdLst>
              <a:gd name="connsiteX0" fmla="*/ 135193 w 3539613"/>
              <a:gd name="connsiteY0" fmla="*/ 680884 h 1093838"/>
              <a:gd name="connsiteX1" fmla="*/ 769374 w 3539613"/>
              <a:gd name="connsiteY1" fmla="*/ 120445 h 1093838"/>
              <a:gd name="connsiteX2" fmla="*/ 1993490 w 3539613"/>
              <a:gd name="connsiteY2" fmla="*/ 46703 h 1093838"/>
              <a:gd name="connsiteX3" fmla="*/ 2878393 w 3539613"/>
              <a:gd name="connsiteY3" fmla="*/ 400664 h 1093838"/>
              <a:gd name="connsiteX4" fmla="*/ 3468329 w 3539613"/>
              <a:gd name="connsiteY4" fmla="*/ 828367 h 1093838"/>
              <a:gd name="connsiteX5" fmla="*/ 3306096 w 3539613"/>
              <a:gd name="connsiteY5" fmla="*/ 1079090 h 1093838"/>
              <a:gd name="connsiteX6" fmla="*/ 2480187 w 3539613"/>
              <a:gd name="connsiteY6" fmla="*/ 739877 h 1093838"/>
              <a:gd name="connsiteX7" fmla="*/ 1742767 w 3539613"/>
              <a:gd name="connsiteY7" fmla="*/ 607142 h 1093838"/>
              <a:gd name="connsiteX8" fmla="*/ 872613 w 3539613"/>
              <a:gd name="connsiteY8" fmla="*/ 710380 h 1093838"/>
              <a:gd name="connsiteX9" fmla="*/ 282677 w 3539613"/>
              <a:gd name="connsiteY9" fmla="*/ 975851 h 1093838"/>
              <a:gd name="connsiteX10" fmla="*/ 17206 w 3539613"/>
              <a:gd name="connsiteY10" fmla="*/ 931606 h 1093838"/>
              <a:gd name="connsiteX11" fmla="*/ 179438 w 3539613"/>
              <a:gd name="connsiteY11" fmla="*/ 621890 h 1093838"/>
              <a:gd name="connsiteX12" fmla="*/ 179438 w 3539613"/>
              <a:gd name="connsiteY12" fmla="*/ 621890 h 109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39613" h="1093838">
                <a:moveTo>
                  <a:pt x="135193" y="680884"/>
                </a:moveTo>
                <a:cubicBezTo>
                  <a:pt x="297425" y="453513"/>
                  <a:pt x="459658" y="226142"/>
                  <a:pt x="769374" y="120445"/>
                </a:cubicBezTo>
                <a:cubicBezTo>
                  <a:pt x="1079090" y="14748"/>
                  <a:pt x="1641987" y="0"/>
                  <a:pt x="1993490" y="46703"/>
                </a:cubicBezTo>
                <a:cubicBezTo>
                  <a:pt x="2344993" y="93406"/>
                  <a:pt x="2632587" y="270387"/>
                  <a:pt x="2878393" y="400664"/>
                </a:cubicBezTo>
                <a:cubicBezTo>
                  <a:pt x="3124200" y="530941"/>
                  <a:pt x="3397045" y="715296"/>
                  <a:pt x="3468329" y="828367"/>
                </a:cubicBezTo>
                <a:cubicBezTo>
                  <a:pt x="3539613" y="941438"/>
                  <a:pt x="3470786" y="1093838"/>
                  <a:pt x="3306096" y="1079090"/>
                </a:cubicBezTo>
                <a:cubicBezTo>
                  <a:pt x="3141406" y="1064342"/>
                  <a:pt x="2740742" y="818535"/>
                  <a:pt x="2480187" y="739877"/>
                </a:cubicBezTo>
                <a:cubicBezTo>
                  <a:pt x="2219632" y="661219"/>
                  <a:pt x="2010696" y="612058"/>
                  <a:pt x="1742767" y="607142"/>
                </a:cubicBezTo>
                <a:cubicBezTo>
                  <a:pt x="1474838" y="602226"/>
                  <a:pt x="1115961" y="648929"/>
                  <a:pt x="872613" y="710380"/>
                </a:cubicBezTo>
                <a:cubicBezTo>
                  <a:pt x="629265" y="771831"/>
                  <a:pt x="425245" y="938980"/>
                  <a:pt x="282677" y="975851"/>
                </a:cubicBezTo>
                <a:cubicBezTo>
                  <a:pt x="140109" y="1012722"/>
                  <a:pt x="34412" y="990599"/>
                  <a:pt x="17206" y="931606"/>
                </a:cubicBezTo>
                <a:cubicBezTo>
                  <a:pt x="0" y="872613"/>
                  <a:pt x="179438" y="621890"/>
                  <a:pt x="179438" y="621890"/>
                </a:cubicBezTo>
                <a:lnTo>
                  <a:pt x="179438" y="621890"/>
                </a:ln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Callout 356"/>
          <p:cNvSpPr/>
          <p:nvPr/>
        </p:nvSpPr>
        <p:spPr>
          <a:xfrm>
            <a:off x="3463636" y="1385453"/>
            <a:ext cx="1413164" cy="900545"/>
          </a:xfrm>
          <a:prstGeom prst="wedgeEllipseCallout">
            <a:avLst>
              <a:gd name="adj1" fmla="val 106173"/>
              <a:gd name="adj2" fmla="val -29496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Chain</a:t>
            </a:r>
          </a:p>
        </p:txBody>
      </p:sp>
      <p:sp>
        <p:nvSpPr>
          <p:cNvPr id="361" name="Rounded Rectangle 360"/>
          <p:cNvSpPr/>
          <p:nvPr/>
        </p:nvSpPr>
        <p:spPr>
          <a:xfrm>
            <a:off x="4488874" y="3269529"/>
            <a:ext cx="4655126" cy="5543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3 is the left-end of the chain {7,8}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2" name="Rounded Rectangle 361"/>
          <p:cNvSpPr/>
          <p:nvPr/>
        </p:nvSpPr>
        <p:spPr>
          <a:xfrm>
            <a:off x="4488874" y="3976110"/>
            <a:ext cx="4655126" cy="5543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4 is the right-end of the chain {7,8}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3" name="Freeform 362"/>
          <p:cNvSpPr/>
          <p:nvPr/>
        </p:nvSpPr>
        <p:spPr>
          <a:xfrm>
            <a:off x="1237673" y="3376110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4" name="Rounded Rectangle 363"/>
          <p:cNvSpPr/>
          <p:nvPr/>
        </p:nvSpPr>
        <p:spPr>
          <a:xfrm>
            <a:off x="4488874" y="4670626"/>
            <a:ext cx="4655126" cy="5543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(3,7) is the left-edge of {7,8}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5" name="Rounded Rectangle 364"/>
          <p:cNvSpPr/>
          <p:nvPr/>
        </p:nvSpPr>
        <p:spPr>
          <a:xfrm>
            <a:off x="4488874" y="5377207"/>
            <a:ext cx="4655126" cy="5543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(4,8) is the right-edge of {7,8}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" grpId="0" animBg="1"/>
      <p:bldP spid="361" grpId="0" animBg="1"/>
      <p:bldP spid="362" grpId="0" animBg="1"/>
      <p:bldP spid="363" grpId="0" animBg="1"/>
      <p:bldP spid="364" grpId="0" animBg="1"/>
      <p:bldP spid="36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ie 166"/>
          <p:cNvSpPr/>
          <p:nvPr/>
        </p:nvSpPr>
        <p:spPr>
          <a:xfrm>
            <a:off x="862244" y="3812227"/>
            <a:ext cx="738187" cy="841375"/>
          </a:xfrm>
          <a:prstGeom prst="pie">
            <a:avLst>
              <a:gd name="adj1" fmla="val 0"/>
              <a:gd name="adj2" fmla="val 1068914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392373" y="757864"/>
            <a:ext cx="2743200" cy="1219200"/>
            <a:chOff x="5181600" y="4191000"/>
            <a:chExt cx="2743200" cy="12192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543800" y="50408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cxnSp>
        <p:nvCxnSpPr>
          <p:cNvPr id="79" name="Straight Connector 78"/>
          <p:cNvCxnSpPr>
            <a:stCxn id="133" idx="4"/>
          </p:cNvCxnSpPr>
          <p:nvPr/>
        </p:nvCxnSpPr>
        <p:spPr bwMode="auto">
          <a:xfrm rot="5400000" flipH="1">
            <a:off x="2197833" y="2178342"/>
            <a:ext cx="544748" cy="488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82" idx="2"/>
            <a:endCxn id="83" idx="6"/>
          </p:cNvCxnSpPr>
          <p:nvPr/>
        </p:nvCxnSpPr>
        <p:spPr bwMode="auto">
          <a:xfrm rot="10800000" flipH="1">
            <a:off x="1771617" y="2161566"/>
            <a:ext cx="568656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32" idx="3"/>
            <a:endCxn id="82" idx="3"/>
          </p:cNvCxnSpPr>
          <p:nvPr/>
        </p:nvCxnSpPr>
        <p:spPr bwMode="auto">
          <a:xfrm rot="5400000" flipH="1" flipV="1">
            <a:off x="1302615" y="2181328"/>
            <a:ext cx="457200" cy="5254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 bwMode="auto">
          <a:xfrm>
            <a:off x="1771617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187873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8" name="TextBox 83"/>
          <p:cNvSpPr txBox="1">
            <a:spLocks noChangeArrowheads="1"/>
          </p:cNvSpPr>
          <p:nvPr/>
        </p:nvSpPr>
        <p:spPr bwMode="auto">
          <a:xfrm>
            <a:off x="1542941" y="1856832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329" name="TextBox 84"/>
          <p:cNvSpPr txBox="1">
            <a:spLocks noChangeArrowheads="1"/>
          </p:cNvSpPr>
          <p:nvPr/>
        </p:nvSpPr>
        <p:spPr bwMode="auto">
          <a:xfrm>
            <a:off x="2035441" y="1780566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518841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89" name="Straight Connector 88"/>
          <p:cNvCxnSpPr>
            <a:stCxn id="130" idx="2"/>
            <a:endCxn id="134" idx="2"/>
          </p:cNvCxnSpPr>
          <p:nvPr/>
        </p:nvCxnSpPr>
        <p:spPr>
          <a:xfrm rot="10800000" flipH="1">
            <a:off x="331777" y="2618766"/>
            <a:ext cx="276368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30" idx="5"/>
            <a:endCxn id="135" idx="6"/>
          </p:cNvCxnSpPr>
          <p:nvPr/>
        </p:nvCxnSpPr>
        <p:spPr>
          <a:xfrm rot="16200000" flipH="1">
            <a:off x="1881799" y="1252708"/>
            <a:ext cx="403318" cy="324319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34" idx="1"/>
            <a:endCxn id="135" idx="5"/>
          </p:cNvCxnSpPr>
          <p:nvPr/>
        </p:nvCxnSpPr>
        <p:spPr>
          <a:xfrm rot="16200000" flipH="1">
            <a:off x="3117682" y="2564791"/>
            <a:ext cx="565150" cy="5651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>
          <a:xfrm>
            <a:off x="3317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7889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2461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6382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30954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3552657" y="29997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103177" y="25425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5603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10175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286685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3552657" y="30759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-1" y="1"/>
            <a:ext cx="4748981" cy="6784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Let’s Impose some rules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8" name="Down Arrow 197"/>
          <p:cNvSpPr/>
          <p:nvPr/>
        </p:nvSpPr>
        <p:spPr>
          <a:xfrm>
            <a:off x="1810170" y="1510146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263"/>
          <p:cNvGrpSpPr/>
          <p:nvPr/>
        </p:nvGrpSpPr>
        <p:grpSpPr>
          <a:xfrm>
            <a:off x="0" y="3375635"/>
            <a:ext cx="4167144" cy="1689753"/>
            <a:chOff x="4976856" y="4608689"/>
            <a:chExt cx="4167144" cy="1689753"/>
          </a:xfrm>
        </p:grpSpPr>
        <p:cxnSp>
          <p:nvCxnSpPr>
            <p:cNvPr id="93" name="Straight Connector 92"/>
            <p:cNvCxnSpPr>
              <a:stCxn id="117" idx="2"/>
              <a:endCxn id="119" idx="6"/>
            </p:cNvCxnSpPr>
            <p:nvPr/>
          </p:nvCxnSpPr>
          <p:spPr bwMode="auto">
            <a:xfrm rot="5400000" flipH="1" flipV="1">
              <a:off x="8223713" y="5146143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113" idx="0"/>
              <a:endCxn id="121" idx="4"/>
            </p:cNvCxnSpPr>
            <p:nvPr/>
          </p:nvCxnSpPr>
          <p:spPr bwMode="auto">
            <a:xfrm rot="5400000" flipH="1" flipV="1">
              <a:off x="8739900" y="5673442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253"/>
            <p:cNvGrpSpPr/>
            <p:nvPr/>
          </p:nvGrpSpPr>
          <p:grpSpPr>
            <a:xfrm>
              <a:off x="8143165" y="5057821"/>
              <a:ext cx="838200" cy="457200"/>
              <a:chOff x="7801970" y="4225308"/>
              <a:chExt cx="838200" cy="457200"/>
            </a:xfrm>
          </p:grpSpPr>
          <p:sp>
            <p:nvSpPr>
              <p:cNvPr id="119" name="Oval 118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22" name="Straight Connector 121"/>
              <p:cNvCxnSpPr>
                <a:stCxn id="119" idx="6"/>
                <a:endCxn id="121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TextBox 126"/>
              <p:cNvSpPr txBox="1">
                <a:spLocks noChangeArrowheads="1"/>
              </p:cNvSpPr>
              <p:nvPr/>
            </p:nvSpPr>
            <p:spPr bwMode="auto">
              <a:xfrm>
                <a:off x="7801970" y="4301458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24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97" name="Straight Connector 96"/>
            <p:cNvCxnSpPr>
              <a:stCxn id="111" idx="4"/>
              <a:endCxn id="103" idx="2"/>
            </p:cNvCxnSpPr>
            <p:nvPr/>
          </p:nvCxnSpPr>
          <p:spPr bwMode="auto">
            <a:xfrm rot="5400000" flipH="1">
              <a:off x="7071512" y="5017283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100" idx="2"/>
              <a:endCxn id="101" idx="6"/>
            </p:cNvCxnSpPr>
            <p:nvPr/>
          </p:nvCxnSpPr>
          <p:spPr bwMode="auto">
            <a:xfrm rot="10800000" flipH="1">
              <a:off x="6645296" y="5000507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110" idx="3"/>
              <a:endCxn id="100" idx="3"/>
            </p:cNvCxnSpPr>
            <p:nvPr/>
          </p:nvCxnSpPr>
          <p:spPr bwMode="auto">
            <a:xfrm rot="5400000" flipH="1" flipV="1">
              <a:off x="6176294" y="5020269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Oval 99"/>
            <p:cNvSpPr/>
            <p:nvPr/>
          </p:nvSpPr>
          <p:spPr bwMode="auto">
            <a:xfrm>
              <a:off x="6645296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061552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TextBox 83"/>
            <p:cNvSpPr txBox="1">
              <a:spLocks noChangeArrowheads="1"/>
            </p:cNvSpPr>
            <p:nvPr/>
          </p:nvSpPr>
          <p:spPr bwMode="auto">
            <a:xfrm>
              <a:off x="6518218" y="4608689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03" name="TextBox 84"/>
            <p:cNvSpPr txBox="1">
              <a:spLocks noChangeArrowheads="1"/>
            </p:cNvSpPr>
            <p:nvPr/>
          </p:nvSpPr>
          <p:spPr bwMode="auto">
            <a:xfrm>
              <a:off x="6909120" y="461950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04" name="TextBox 103"/>
            <p:cNvSpPr txBox="1">
              <a:spLocks noChangeArrowheads="1"/>
            </p:cNvSpPr>
            <p:nvPr/>
          </p:nvSpPr>
          <p:spPr bwMode="auto">
            <a:xfrm>
              <a:off x="7392520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05" name="Straight Connector 104"/>
            <p:cNvCxnSpPr>
              <a:stCxn id="108" idx="2"/>
              <a:endCxn id="112" idx="2"/>
            </p:cNvCxnSpPr>
            <p:nvPr/>
          </p:nvCxnSpPr>
          <p:spPr>
            <a:xfrm rot="10800000" flipH="1">
              <a:off x="5205456" y="5457707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8" idx="5"/>
              <a:endCxn id="113" idx="6"/>
            </p:cNvCxnSpPr>
            <p:nvPr/>
          </p:nvCxnSpPr>
          <p:spPr>
            <a:xfrm rot="16200000" flipH="1">
              <a:off x="6953370" y="3893756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2" idx="1"/>
              <a:endCxn id="113" idx="5"/>
            </p:cNvCxnSpPr>
            <p:nvPr/>
          </p:nvCxnSpPr>
          <p:spPr>
            <a:xfrm rot="16200000" flipH="1">
              <a:off x="8189346" y="5205933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52054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6626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61198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5119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79691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8822121" y="58387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4976856" y="53815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5" name="TextBox 114"/>
            <p:cNvSpPr txBox="1">
              <a:spLocks noChangeArrowheads="1"/>
            </p:cNvSpPr>
            <p:nvPr/>
          </p:nvSpPr>
          <p:spPr bwMode="auto">
            <a:xfrm>
              <a:off x="54340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6" name="TextBox 115"/>
            <p:cNvSpPr txBox="1">
              <a:spLocks noChangeArrowheads="1"/>
            </p:cNvSpPr>
            <p:nvPr/>
          </p:nvSpPr>
          <p:spPr bwMode="auto">
            <a:xfrm>
              <a:off x="58912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774053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8763000" y="5928555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5" name="Down Arrow 124"/>
          <p:cNvSpPr/>
          <p:nvPr/>
        </p:nvSpPr>
        <p:spPr>
          <a:xfrm>
            <a:off x="1796315" y="3006437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Down Arrow 125"/>
          <p:cNvSpPr/>
          <p:nvPr/>
        </p:nvSpPr>
        <p:spPr>
          <a:xfrm>
            <a:off x="1796315" y="4572000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0" y="5844080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5" name="Group 303"/>
          <p:cNvGrpSpPr/>
          <p:nvPr/>
        </p:nvGrpSpPr>
        <p:grpSpPr>
          <a:xfrm>
            <a:off x="228600" y="5082079"/>
            <a:ext cx="3938544" cy="1678936"/>
            <a:chOff x="5205456" y="4728690"/>
            <a:chExt cx="3938544" cy="1678936"/>
          </a:xfrm>
        </p:grpSpPr>
        <p:cxnSp>
          <p:nvCxnSpPr>
            <p:cNvPr id="129" name="Straight Connector 128"/>
            <p:cNvCxnSpPr>
              <a:stCxn id="176" idx="2"/>
              <a:endCxn id="192" idx="6"/>
            </p:cNvCxnSpPr>
            <p:nvPr/>
          </p:nvCxnSpPr>
          <p:spPr bwMode="auto">
            <a:xfrm rot="16200000" flipH="1">
              <a:off x="7604907" y="4593071"/>
              <a:ext cx="4525" cy="101506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89" idx="2"/>
              <a:endCxn id="194" idx="6"/>
            </p:cNvCxnSpPr>
            <p:nvPr/>
          </p:nvCxnSpPr>
          <p:spPr bwMode="auto">
            <a:xfrm rot="5400000" flipH="1" flipV="1">
              <a:off x="8223713" y="5255327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86" idx="0"/>
              <a:endCxn id="195" idx="4"/>
            </p:cNvCxnSpPr>
            <p:nvPr/>
          </p:nvCxnSpPr>
          <p:spPr bwMode="auto">
            <a:xfrm rot="5400000" flipH="1" flipV="1">
              <a:off x="8739900" y="5782626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69"/>
            <p:cNvGrpSpPr/>
            <p:nvPr/>
          </p:nvGrpSpPr>
          <p:grpSpPr>
            <a:xfrm>
              <a:off x="8293293" y="5161267"/>
              <a:ext cx="688072" cy="462938"/>
              <a:chOff x="7952098" y="4219570"/>
              <a:chExt cx="688072" cy="462938"/>
            </a:xfrm>
          </p:grpSpPr>
          <p:sp>
            <p:nvSpPr>
              <p:cNvPr id="194" name="Oval 193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96" name="Straight Connector 195"/>
              <p:cNvCxnSpPr>
                <a:stCxn id="194" idx="6"/>
                <a:endCxn id="195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26"/>
              <p:cNvSpPr txBox="1">
                <a:spLocks noChangeArrowheads="1"/>
              </p:cNvSpPr>
              <p:nvPr/>
            </p:nvSpPr>
            <p:spPr bwMode="auto">
              <a:xfrm>
                <a:off x="7952098" y="4219570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99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170" name="Straight Connector 169"/>
            <p:cNvCxnSpPr>
              <a:stCxn id="184" idx="4"/>
              <a:endCxn id="176" idx="2"/>
            </p:cNvCxnSpPr>
            <p:nvPr/>
          </p:nvCxnSpPr>
          <p:spPr bwMode="auto">
            <a:xfrm rot="5400000" flipH="1">
              <a:off x="7071512" y="5126467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73" idx="2"/>
              <a:endCxn id="174" idx="6"/>
            </p:cNvCxnSpPr>
            <p:nvPr/>
          </p:nvCxnSpPr>
          <p:spPr bwMode="auto">
            <a:xfrm rot="10800000" flipH="1">
              <a:off x="6645296" y="5109691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83" idx="3"/>
              <a:endCxn id="173" idx="3"/>
            </p:cNvCxnSpPr>
            <p:nvPr/>
          </p:nvCxnSpPr>
          <p:spPr bwMode="auto">
            <a:xfrm rot="5400000" flipH="1" flipV="1">
              <a:off x="6176294" y="5129453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/>
            <p:cNvSpPr/>
            <p:nvPr/>
          </p:nvSpPr>
          <p:spPr bwMode="auto">
            <a:xfrm>
              <a:off x="6645296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7061552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TextBox 83"/>
            <p:cNvSpPr txBox="1">
              <a:spLocks noChangeArrowheads="1"/>
            </p:cNvSpPr>
            <p:nvPr/>
          </p:nvSpPr>
          <p:spPr bwMode="auto">
            <a:xfrm>
              <a:off x="6416620" y="480495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76" name="TextBox 84"/>
            <p:cNvSpPr txBox="1">
              <a:spLocks noChangeArrowheads="1"/>
            </p:cNvSpPr>
            <p:nvPr/>
          </p:nvSpPr>
          <p:spPr bwMode="auto">
            <a:xfrm>
              <a:off x="6909120" y="4728691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7" name="TextBox 176"/>
            <p:cNvSpPr txBox="1">
              <a:spLocks noChangeArrowheads="1"/>
            </p:cNvSpPr>
            <p:nvPr/>
          </p:nvSpPr>
          <p:spPr bwMode="auto">
            <a:xfrm>
              <a:off x="7392520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78" name="Straight Connector 177"/>
            <p:cNvCxnSpPr>
              <a:stCxn id="181" idx="2"/>
              <a:endCxn id="185" idx="2"/>
            </p:cNvCxnSpPr>
            <p:nvPr/>
          </p:nvCxnSpPr>
          <p:spPr>
            <a:xfrm rot="10800000" flipH="1">
              <a:off x="5205456" y="5566891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1" idx="5"/>
              <a:endCxn id="186" idx="6"/>
            </p:cNvCxnSpPr>
            <p:nvPr/>
          </p:nvCxnSpPr>
          <p:spPr>
            <a:xfrm rot="16200000" flipH="1">
              <a:off x="6953370" y="4002940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5" idx="1"/>
              <a:endCxn id="186" idx="5"/>
            </p:cNvCxnSpPr>
            <p:nvPr/>
          </p:nvCxnSpPr>
          <p:spPr>
            <a:xfrm rot="16200000" flipH="1">
              <a:off x="8189346" y="5315117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/>
            <p:cNvSpPr/>
            <p:nvPr/>
          </p:nvSpPr>
          <p:spPr>
            <a:xfrm>
              <a:off x="52054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56626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61198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75119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79691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8822121" y="59478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7" name="TextBox 186"/>
            <p:cNvSpPr txBox="1">
              <a:spLocks noChangeArrowheads="1"/>
            </p:cNvSpPr>
            <p:nvPr/>
          </p:nvSpPr>
          <p:spPr bwMode="auto">
            <a:xfrm>
              <a:off x="54340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88" name="TextBox 187"/>
            <p:cNvSpPr txBox="1">
              <a:spLocks noChangeArrowheads="1"/>
            </p:cNvSpPr>
            <p:nvPr/>
          </p:nvSpPr>
          <p:spPr bwMode="auto">
            <a:xfrm>
              <a:off x="58912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9" name="TextBox 188"/>
            <p:cNvSpPr txBox="1">
              <a:spLocks noChangeArrowheads="1"/>
            </p:cNvSpPr>
            <p:nvPr/>
          </p:nvSpPr>
          <p:spPr bwMode="auto">
            <a:xfrm>
              <a:off x="774053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90" name="TextBox 189"/>
            <p:cNvSpPr txBox="1">
              <a:spLocks noChangeArrowheads="1"/>
            </p:cNvSpPr>
            <p:nvPr/>
          </p:nvSpPr>
          <p:spPr bwMode="auto">
            <a:xfrm>
              <a:off x="8763000" y="6037739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1" name="TextBox 222"/>
            <p:cNvSpPr txBox="1">
              <a:spLocks noChangeArrowheads="1"/>
            </p:cNvSpPr>
            <p:nvPr/>
          </p:nvSpPr>
          <p:spPr bwMode="auto">
            <a:xfrm>
              <a:off x="7658858" y="4728690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92" name="Oval 191"/>
            <p:cNvSpPr/>
            <p:nvPr/>
          </p:nvSpPr>
          <p:spPr>
            <a:xfrm>
              <a:off x="7962303" y="5026668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93" name="Straight Connector 192"/>
            <p:cNvCxnSpPr>
              <a:stCxn id="192" idx="5"/>
              <a:endCxn id="194" idx="1"/>
            </p:cNvCxnSpPr>
            <p:nvPr/>
          </p:nvCxnSpPr>
          <p:spPr bwMode="auto">
            <a:xfrm rot="16200000" flipH="1">
              <a:off x="8074548" y="5174587"/>
              <a:ext cx="337373" cy="3016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0" name="TextBox 172"/>
          <p:cNvSpPr txBox="1">
            <a:spLocks noChangeArrowheads="1"/>
          </p:cNvSpPr>
          <p:nvPr/>
        </p:nvSpPr>
        <p:spPr bwMode="auto">
          <a:xfrm>
            <a:off x="7656871" y="2540509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4532671" y="117984"/>
            <a:ext cx="3505200" cy="2676525"/>
            <a:chOff x="2438400" y="-76200"/>
            <a:chExt cx="3886200" cy="3133558"/>
          </a:xfrm>
        </p:grpSpPr>
        <p:grpSp>
          <p:nvGrpSpPr>
            <p:cNvPr id="8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226" name="Freeform 225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7" name="Freeform 226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8" name="Freeform 227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9" name="Freeform 228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2" name="Freeform 231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4" name="Freeform 233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2" name="Oval 291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3" name="Oval 292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13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14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15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16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7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1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1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2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21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2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2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2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25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348" name="Freeform 347"/>
          <p:cNvSpPr/>
          <p:nvPr/>
        </p:nvSpPr>
        <p:spPr>
          <a:xfrm>
            <a:off x="5657273" y="1200947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9" name="Freeform 348"/>
          <p:cNvSpPr/>
          <p:nvPr/>
        </p:nvSpPr>
        <p:spPr>
          <a:xfrm>
            <a:off x="7072746" y="1457256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Freeform 349"/>
          <p:cNvSpPr/>
          <p:nvPr/>
        </p:nvSpPr>
        <p:spPr>
          <a:xfrm>
            <a:off x="6931891" y="829184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1" name="Freeform 350"/>
          <p:cNvSpPr/>
          <p:nvPr/>
        </p:nvSpPr>
        <p:spPr>
          <a:xfrm rot="20126938">
            <a:off x="6682517" y="90263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2" name="Freeform 351"/>
          <p:cNvSpPr/>
          <p:nvPr/>
        </p:nvSpPr>
        <p:spPr>
          <a:xfrm>
            <a:off x="5684981" y="427402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3" name="Freeform 352"/>
          <p:cNvSpPr/>
          <p:nvPr/>
        </p:nvSpPr>
        <p:spPr>
          <a:xfrm rot="20660141">
            <a:off x="4909127" y="1078567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4" name="Freeform 353"/>
          <p:cNvSpPr/>
          <p:nvPr/>
        </p:nvSpPr>
        <p:spPr>
          <a:xfrm>
            <a:off x="4481052" y="1855839"/>
            <a:ext cx="3539613" cy="1093838"/>
          </a:xfrm>
          <a:custGeom>
            <a:avLst/>
            <a:gdLst>
              <a:gd name="connsiteX0" fmla="*/ 135193 w 3539613"/>
              <a:gd name="connsiteY0" fmla="*/ 680884 h 1093838"/>
              <a:gd name="connsiteX1" fmla="*/ 769374 w 3539613"/>
              <a:gd name="connsiteY1" fmla="*/ 120445 h 1093838"/>
              <a:gd name="connsiteX2" fmla="*/ 1993490 w 3539613"/>
              <a:gd name="connsiteY2" fmla="*/ 46703 h 1093838"/>
              <a:gd name="connsiteX3" fmla="*/ 2878393 w 3539613"/>
              <a:gd name="connsiteY3" fmla="*/ 400664 h 1093838"/>
              <a:gd name="connsiteX4" fmla="*/ 3468329 w 3539613"/>
              <a:gd name="connsiteY4" fmla="*/ 828367 h 1093838"/>
              <a:gd name="connsiteX5" fmla="*/ 3306096 w 3539613"/>
              <a:gd name="connsiteY5" fmla="*/ 1079090 h 1093838"/>
              <a:gd name="connsiteX6" fmla="*/ 2480187 w 3539613"/>
              <a:gd name="connsiteY6" fmla="*/ 739877 h 1093838"/>
              <a:gd name="connsiteX7" fmla="*/ 1742767 w 3539613"/>
              <a:gd name="connsiteY7" fmla="*/ 607142 h 1093838"/>
              <a:gd name="connsiteX8" fmla="*/ 872613 w 3539613"/>
              <a:gd name="connsiteY8" fmla="*/ 710380 h 1093838"/>
              <a:gd name="connsiteX9" fmla="*/ 282677 w 3539613"/>
              <a:gd name="connsiteY9" fmla="*/ 975851 h 1093838"/>
              <a:gd name="connsiteX10" fmla="*/ 17206 w 3539613"/>
              <a:gd name="connsiteY10" fmla="*/ 931606 h 1093838"/>
              <a:gd name="connsiteX11" fmla="*/ 179438 w 3539613"/>
              <a:gd name="connsiteY11" fmla="*/ 621890 h 1093838"/>
              <a:gd name="connsiteX12" fmla="*/ 179438 w 3539613"/>
              <a:gd name="connsiteY12" fmla="*/ 621890 h 109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39613" h="1093838">
                <a:moveTo>
                  <a:pt x="135193" y="680884"/>
                </a:moveTo>
                <a:cubicBezTo>
                  <a:pt x="297425" y="453513"/>
                  <a:pt x="459658" y="226142"/>
                  <a:pt x="769374" y="120445"/>
                </a:cubicBezTo>
                <a:cubicBezTo>
                  <a:pt x="1079090" y="14748"/>
                  <a:pt x="1641987" y="0"/>
                  <a:pt x="1993490" y="46703"/>
                </a:cubicBezTo>
                <a:cubicBezTo>
                  <a:pt x="2344993" y="93406"/>
                  <a:pt x="2632587" y="270387"/>
                  <a:pt x="2878393" y="400664"/>
                </a:cubicBezTo>
                <a:cubicBezTo>
                  <a:pt x="3124200" y="530941"/>
                  <a:pt x="3397045" y="715296"/>
                  <a:pt x="3468329" y="828367"/>
                </a:cubicBezTo>
                <a:cubicBezTo>
                  <a:pt x="3539613" y="941438"/>
                  <a:pt x="3470786" y="1093838"/>
                  <a:pt x="3306096" y="1079090"/>
                </a:cubicBezTo>
                <a:cubicBezTo>
                  <a:pt x="3141406" y="1064342"/>
                  <a:pt x="2740742" y="818535"/>
                  <a:pt x="2480187" y="739877"/>
                </a:cubicBezTo>
                <a:cubicBezTo>
                  <a:pt x="2219632" y="661219"/>
                  <a:pt x="2010696" y="612058"/>
                  <a:pt x="1742767" y="607142"/>
                </a:cubicBezTo>
                <a:cubicBezTo>
                  <a:pt x="1474838" y="602226"/>
                  <a:pt x="1115961" y="648929"/>
                  <a:pt x="872613" y="710380"/>
                </a:cubicBezTo>
                <a:cubicBezTo>
                  <a:pt x="629265" y="771831"/>
                  <a:pt x="425245" y="938980"/>
                  <a:pt x="282677" y="975851"/>
                </a:cubicBezTo>
                <a:cubicBezTo>
                  <a:pt x="140109" y="1012722"/>
                  <a:pt x="34412" y="990599"/>
                  <a:pt x="17206" y="931606"/>
                </a:cubicBezTo>
                <a:cubicBezTo>
                  <a:pt x="0" y="872613"/>
                  <a:pt x="179438" y="621890"/>
                  <a:pt x="179438" y="621890"/>
                </a:cubicBezTo>
                <a:lnTo>
                  <a:pt x="179438" y="621890"/>
                </a:ln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Freeform 362"/>
          <p:cNvSpPr/>
          <p:nvPr/>
        </p:nvSpPr>
        <p:spPr>
          <a:xfrm>
            <a:off x="1237673" y="3376110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3" name="Cloud Callout 162"/>
          <p:cNvSpPr/>
          <p:nvPr/>
        </p:nvSpPr>
        <p:spPr>
          <a:xfrm>
            <a:off x="4822723" y="3878826"/>
            <a:ext cx="4100051" cy="2492477"/>
          </a:xfrm>
          <a:prstGeom prst="cloudCallout">
            <a:avLst>
              <a:gd name="adj1" fmla="val -63610"/>
              <a:gd name="adj2" fmla="val -31761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smtClean="0">
                <a:solidFill>
                  <a:schemeClr val="tx1"/>
                </a:solidFill>
              </a:rPr>
              <a:t>If the left-end of the chain has a straight corner, use slope +1 </a:t>
            </a:r>
            <a:endParaRPr lang="en-US" sz="2300" dirty="0">
              <a:solidFill>
                <a:schemeClr val="tx1"/>
              </a:solidFill>
            </a:endParaRPr>
          </a:p>
        </p:txBody>
      </p:sp>
      <p:cxnSp>
        <p:nvCxnSpPr>
          <p:cNvPr id="165" name="Straight Connector 164"/>
          <p:cNvCxnSpPr/>
          <p:nvPr/>
        </p:nvCxnSpPr>
        <p:spPr>
          <a:xfrm rot="5400000">
            <a:off x="1256370" y="3757277"/>
            <a:ext cx="458002" cy="4930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animBg="1"/>
      <p:bldP spid="1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ie 166"/>
          <p:cNvSpPr/>
          <p:nvPr/>
        </p:nvSpPr>
        <p:spPr>
          <a:xfrm>
            <a:off x="2219095" y="3812227"/>
            <a:ext cx="738187" cy="841375"/>
          </a:xfrm>
          <a:prstGeom prst="pie">
            <a:avLst>
              <a:gd name="adj1" fmla="val 0"/>
              <a:gd name="adj2" fmla="val 1068914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392373" y="757864"/>
            <a:ext cx="2743200" cy="1219200"/>
            <a:chOff x="5181600" y="4191000"/>
            <a:chExt cx="2743200" cy="12192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543800" y="50408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cxnSp>
        <p:nvCxnSpPr>
          <p:cNvPr id="79" name="Straight Connector 78"/>
          <p:cNvCxnSpPr>
            <a:stCxn id="133" idx="4"/>
          </p:cNvCxnSpPr>
          <p:nvPr/>
        </p:nvCxnSpPr>
        <p:spPr bwMode="auto">
          <a:xfrm rot="5400000" flipH="1">
            <a:off x="2197833" y="2178342"/>
            <a:ext cx="544748" cy="488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82" idx="2"/>
            <a:endCxn id="83" idx="6"/>
          </p:cNvCxnSpPr>
          <p:nvPr/>
        </p:nvCxnSpPr>
        <p:spPr bwMode="auto">
          <a:xfrm rot="10800000" flipH="1">
            <a:off x="1771617" y="2161566"/>
            <a:ext cx="568656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32" idx="3"/>
            <a:endCxn id="82" idx="3"/>
          </p:cNvCxnSpPr>
          <p:nvPr/>
        </p:nvCxnSpPr>
        <p:spPr bwMode="auto">
          <a:xfrm rot="5400000" flipH="1" flipV="1">
            <a:off x="1302615" y="2181328"/>
            <a:ext cx="457200" cy="5254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 bwMode="auto">
          <a:xfrm>
            <a:off x="1771617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187873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8" name="TextBox 83"/>
          <p:cNvSpPr txBox="1">
            <a:spLocks noChangeArrowheads="1"/>
          </p:cNvSpPr>
          <p:nvPr/>
        </p:nvSpPr>
        <p:spPr bwMode="auto">
          <a:xfrm>
            <a:off x="1542941" y="1856832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329" name="TextBox 84"/>
          <p:cNvSpPr txBox="1">
            <a:spLocks noChangeArrowheads="1"/>
          </p:cNvSpPr>
          <p:nvPr/>
        </p:nvSpPr>
        <p:spPr bwMode="auto">
          <a:xfrm>
            <a:off x="2035441" y="1780566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518841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89" name="Straight Connector 88"/>
          <p:cNvCxnSpPr>
            <a:stCxn id="130" idx="2"/>
            <a:endCxn id="134" idx="2"/>
          </p:cNvCxnSpPr>
          <p:nvPr/>
        </p:nvCxnSpPr>
        <p:spPr>
          <a:xfrm rot="10800000" flipH="1">
            <a:off x="331777" y="2618766"/>
            <a:ext cx="276368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30" idx="5"/>
            <a:endCxn id="135" idx="6"/>
          </p:cNvCxnSpPr>
          <p:nvPr/>
        </p:nvCxnSpPr>
        <p:spPr>
          <a:xfrm rot="16200000" flipH="1">
            <a:off x="1881799" y="1252708"/>
            <a:ext cx="403318" cy="324319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34" idx="1"/>
            <a:endCxn id="135" idx="5"/>
          </p:cNvCxnSpPr>
          <p:nvPr/>
        </p:nvCxnSpPr>
        <p:spPr>
          <a:xfrm rot="16200000" flipH="1">
            <a:off x="3117682" y="2564791"/>
            <a:ext cx="565150" cy="5651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>
          <a:xfrm>
            <a:off x="3317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7889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2461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6382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30954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3552657" y="29997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103177" y="25425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5603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10175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286685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3552657" y="30759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-1" y="1"/>
            <a:ext cx="4748981" cy="6784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Let’s Impose some rules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8" name="Down Arrow 197"/>
          <p:cNvSpPr/>
          <p:nvPr/>
        </p:nvSpPr>
        <p:spPr>
          <a:xfrm>
            <a:off x="1810170" y="1510146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263"/>
          <p:cNvGrpSpPr/>
          <p:nvPr/>
        </p:nvGrpSpPr>
        <p:grpSpPr>
          <a:xfrm>
            <a:off x="0" y="3375635"/>
            <a:ext cx="4167144" cy="1689753"/>
            <a:chOff x="4976856" y="4608689"/>
            <a:chExt cx="4167144" cy="1689753"/>
          </a:xfrm>
        </p:grpSpPr>
        <p:cxnSp>
          <p:nvCxnSpPr>
            <p:cNvPr id="93" name="Straight Connector 92"/>
            <p:cNvCxnSpPr>
              <a:stCxn id="117" idx="2"/>
              <a:endCxn id="119" idx="6"/>
            </p:cNvCxnSpPr>
            <p:nvPr/>
          </p:nvCxnSpPr>
          <p:spPr bwMode="auto">
            <a:xfrm rot="5400000" flipH="1" flipV="1">
              <a:off x="8223713" y="5146143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113" idx="0"/>
              <a:endCxn id="121" idx="4"/>
            </p:cNvCxnSpPr>
            <p:nvPr/>
          </p:nvCxnSpPr>
          <p:spPr bwMode="auto">
            <a:xfrm rot="5400000" flipH="1" flipV="1">
              <a:off x="8739900" y="5673442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253"/>
            <p:cNvGrpSpPr/>
            <p:nvPr/>
          </p:nvGrpSpPr>
          <p:grpSpPr>
            <a:xfrm>
              <a:off x="8143165" y="5057821"/>
              <a:ext cx="838200" cy="457200"/>
              <a:chOff x="7801970" y="4225308"/>
              <a:chExt cx="838200" cy="457200"/>
            </a:xfrm>
          </p:grpSpPr>
          <p:sp>
            <p:nvSpPr>
              <p:cNvPr id="119" name="Oval 118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22" name="Straight Connector 121"/>
              <p:cNvCxnSpPr>
                <a:stCxn id="119" idx="6"/>
                <a:endCxn id="121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TextBox 126"/>
              <p:cNvSpPr txBox="1">
                <a:spLocks noChangeArrowheads="1"/>
              </p:cNvSpPr>
              <p:nvPr/>
            </p:nvSpPr>
            <p:spPr bwMode="auto">
              <a:xfrm>
                <a:off x="7801970" y="4301458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24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97" name="Straight Connector 96"/>
            <p:cNvCxnSpPr>
              <a:stCxn id="111" idx="4"/>
              <a:endCxn id="103" idx="2"/>
            </p:cNvCxnSpPr>
            <p:nvPr/>
          </p:nvCxnSpPr>
          <p:spPr bwMode="auto">
            <a:xfrm rot="5400000" flipH="1">
              <a:off x="7071512" y="5017283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100" idx="2"/>
              <a:endCxn id="101" idx="6"/>
            </p:cNvCxnSpPr>
            <p:nvPr/>
          </p:nvCxnSpPr>
          <p:spPr bwMode="auto">
            <a:xfrm rot="10800000" flipH="1">
              <a:off x="6645296" y="5000507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110" idx="3"/>
              <a:endCxn id="100" idx="3"/>
            </p:cNvCxnSpPr>
            <p:nvPr/>
          </p:nvCxnSpPr>
          <p:spPr bwMode="auto">
            <a:xfrm rot="5400000" flipH="1" flipV="1">
              <a:off x="6176294" y="5020269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Oval 99"/>
            <p:cNvSpPr/>
            <p:nvPr/>
          </p:nvSpPr>
          <p:spPr bwMode="auto">
            <a:xfrm>
              <a:off x="6645296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061552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TextBox 83"/>
            <p:cNvSpPr txBox="1">
              <a:spLocks noChangeArrowheads="1"/>
            </p:cNvSpPr>
            <p:nvPr/>
          </p:nvSpPr>
          <p:spPr bwMode="auto">
            <a:xfrm>
              <a:off x="6518218" y="4608689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03" name="TextBox 84"/>
            <p:cNvSpPr txBox="1">
              <a:spLocks noChangeArrowheads="1"/>
            </p:cNvSpPr>
            <p:nvPr/>
          </p:nvSpPr>
          <p:spPr bwMode="auto">
            <a:xfrm>
              <a:off x="6909120" y="461950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04" name="TextBox 103"/>
            <p:cNvSpPr txBox="1">
              <a:spLocks noChangeArrowheads="1"/>
            </p:cNvSpPr>
            <p:nvPr/>
          </p:nvSpPr>
          <p:spPr bwMode="auto">
            <a:xfrm>
              <a:off x="7392520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05" name="Straight Connector 104"/>
            <p:cNvCxnSpPr>
              <a:stCxn id="108" idx="2"/>
              <a:endCxn id="112" idx="2"/>
            </p:cNvCxnSpPr>
            <p:nvPr/>
          </p:nvCxnSpPr>
          <p:spPr>
            <a:xfrm rot="10800000" flipH="1">
              <a:off x="5205456" y="5457707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8" idx="5"/>
              <a:endCxn id="113" idx="6"/>
            </p:cNvCxnSpPr>
            <p:nvPr/>
          </p:nvCxnSpPr>
          <p:spPr>
            <a:xfrm rot="16200000" flipH="1">
              <a:off x="6953370" y="3893756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2" idx="1"/>
              <a:endCxn id="113" idx="5"/>
            </p:cNvCxnSpPr>
            <p:nvPr/>
          </p:nvCxnSpPr>
          <p:spPr>
            <a:xfrm rot="16200000" flipH="1">
              <a:off x="8189346" y="5205933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52054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6626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61198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5119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79691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8822121" y="58387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4976856" y="53815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5" name="TextBox 114"/>
            <p:cNvSpPr txBox="1">
              <a:spLocks noChangeArrowheads="1"/>
            </p:cNvSpPr>
            <p:nvPr/>
          </p:nvSpPr>
          <p:spPr bwMode="auto">
            <a:xfrm>
              <a:off x="54340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6" name="TextBox 115"/>
            <p:cNvSpPr txBox="1">
              <a:spLocks noChangeArrowheads="1"/>
            </p:cNvSpPr>
            <p:nvPr/>
          </p:nvSpPr>
          <p:spPr bwMode="auto">
            <a:xfrm>
              <a:off x="58912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774053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8763000" y="5928555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5" name="Down Arrow 124"/>
          <p:cNvSpPr/>
          <p:nvPr/>
        </p:nvSpPr>
        <p:spPr>
          <a:xfrm>
            <a:off x="1796315" y="3006437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Down Arrow 125"/>
          <p:cNvSpPr/>
          <p:nvPr/>
        </p:nvSpPr>
        <p:spPr>
          <a:xfrm>
            <a:off x="1796315" y="4572000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0" y="5844080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5" name="Group 303"/>
          <p:cNvGrpSpPr/>
          <p:nvPr/>
        </p:nvGrpSpPr>
        <p:grpSpPr>
          <a:xfrm>
            <a:off x="228600" y="5082079"/>
            <a:ext cx="3938544" cy="1678936"/>
            <a:chOff x="5205456" y="4728690"/>
            <a:chExt cx="3938544" cy="1678936"/>
          </a:xfrm>
        </p:grpSpPr>
        <p:cxnSp>
          <p:nvCxnSpPr>
            <p:cNvPr id="129" name="Straight Connector 128"/>
            <p:cNvCxnSpPr>
              <a:stCxn id="176" idx="2"/>
              <a:endCxn id="192" idx="6"/>
            </p:cNvCxnSpPr>
            <p:nvPr/>
          </p:nvCxnSpPr>
          <p:spPr bwMode="auto">
            <a:xfrm rot="16200000" flipH="1">
              <a:off x="7604907" y="4593071"/>
              <a:ext cx="4525" cy="101506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89" idx="2"/>
              <a:endCxn id="194" idx="6"/>
            </p:cNvCxnSpPr>
            <p:nvPr/>
          </p:nvCxnSpPr>
          <p:spPr bwMode="auto">
            <a:xfrm rot="5400000" flipH="1" flipV="1">
              <a:off x="8223713" y="5255327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86" idx="0"/>
              <a:endCxn id="195" idx="4"/>
            </p:cNvCxnSpPr>
            <p:nvPr/>
          </p:nvCxnSpPr>
          <p:spPr bwMode="auto">
            <a:xfrm rot="5400000" flipH="1" flipV="1">
              <a:off x="8739900" y="5782626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69"/>
            <p:cNvGrpSpPr/>
            <p:nvPr/>
          </p:nvGrpSpPr>
          <p:grpSpPr>
            <a:xfrm>
              <a:off x="8293293" y="5161267"/>
              <a:ext cx="688072" cy="462938"/>
              <a:chOff x="7952098" y="4219570"/>
              <a:chExt cx="688072" cy="462938"/>
            </a:xfrm>
          </p:grpSpPr>
          <p:sp>
            <p:nvSpPr>
              <p:cNvPr id="194" name="Oval 193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96" name="Straight Connector 195"/>
              <p:cNvCxnSpPr>
                <a:stCxn id="194" idx="6"/>
                <a:endCxn id="195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26"/>
              <p:cNvSpPr txBox="1">
                <a:spLocks noChangeArrowheads="1"/>
              </p:cNvSpPr>
              <p:nvPr/>
            </p:nvSpPr>
            <p:spPr bwMode="auto">
              <a:xfrm>
                <a:off x="7952098" y="4219570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99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170" name="Straight Connector 169"/>
            <p:cNvCxnSpPr>
              <a:stCxn id="184" idx="4"/>
              <a:endCxn id="176" idx="2"/>
            </p:cNvCxnSpPr>
            <p:nvPr/>
          </p:nvCxnSpPr>
          <p:spPr bwMode="auto">
            <a:xfrm rot="5400000" flipH="1">
              <a:off x="7071512" y="5126467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73" idx="2"/>
              <a:endCxn id="174" idx="6"/>
            </p:cNvCxnSpPr>
            <p:nvPr/>
          </p:nvCxnSpPr>
          <p:spPr bwMode="auto">
            <a:xfrm rot="10800000" flipH="1">
              <a:off x="6645296" y="5109691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83" idx="3"/>
              <a:endCxn id="173" idx="3"/>
            </p:cNvCxnSpPr>
            <p:nvPr/>
          </p:nvCxnSpPr>
          <p:spPr bwMode="auto">
            <a:xfrm rot="5400000" flipH="1" flipV="1">
              <a:off x="6176294" y="5129453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/>
            <p:cNvSpPr/>
            <p:nvPr/>
          </p:nvSpPr>
          <p:spPr bwMode="auto">
            <a:xfrm>
              <a:off x="6645296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7061552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TextBox 83"/>
            <p:cNvSpPr txBox="1">
              <a:spLocks noChangeArrowheads="1"/>
            </p:cNvSpPr>
            <p:nvPr/>
          </p:nvSpPr>
          <p:spPr bwMode="auto">
            <a:xfrm>
              <a:off x="6416620" y="480495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76" name="TextBox 84"/>
            <p:cNvSpPr txBox="1">
              <a:spLocks noChangeArrowheads="1"/>
            </p:cNvSpPr>
            <p:nvPr/>
          </p:nvSpPr>
          <p:spPr bwMode="auto">
            <a:xfrm>
              <a:off x="6909120" y="4728691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7" name="TextBox 176"/>
            <p:cNvSpPr txBox="1">
              <a:spLocks noChangeArrowheads="1"/>
            </p:cNvSpPr>
            <p:nvPr/>
          </p:nvSpPr>
          <p:spPr bwMode="auto">
            <a:xfrm>
              <a:off x="7392520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78" name="Straight Connector 177"/>
            <p:cNvCxnSpPr>
              <a:stCxn id="181" idx="2"/>
              <a:endCxn id="185" idx="2"/>
            </p:cNvCxnSpPr>
            <p:nvPr/>
          </p:nvCxnSpPr>
          <p:spPr>
            <a:xfrm rot="10800000" flipH="1">
              <a:off x="5205456" y="5566891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1" idx="5"/>
              <a:endCxn id="186" idx="6"/>
            </p:cNvCxnSpPr>
            <p:nvPr/>
          </p:nvCxnSpPr>
          <p:spPr>
            <a:xfrm rot="16200000" flipH="1">
              <a:off x="6953370" y="4002940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5" idx="1"/>
              <a:endCxn id="186" idx="5"/>
            </p:cNvCxnSpPr>
            <p:nvPr/>
          </p:nvCxnSpPr>
          <p:spPr>
            <a:xfrm rot="16200000" flipH="1">
              <a:off x="8189346" y="5315117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/>
            <p:cNvSpPr/>
            <p:nvPr/>
          </p:nvSpPr>
          <p:spPr>
            <a:xfrm>
              <a:off x="52054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56626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61198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75119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79691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8822121" y="59478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7" name="TextBox 186"/>
            <p:cNvSpPr txBox="1">
              <a:spLocks noChangeArrowheads="1"/>
            </p:cNvSpPr>
            <p:nvPr/>
          </p:nvSpPr>
          <p:spPr bwMode="auto">
            <a:xfrm>
              <a:off x="54340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88" name="TextBox 187"/>
            <p:cNvSpPr txBox="1">
              <a:spLocks noChangeArrowheads="1"/>
            </p:cNvSpPr>
            <p:nvPr/>
          </p:nvSpPr>
          <p:spPr bwMode="auto">
            <a:xfrm>
              <a:off x="58912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9" name="TextBox 188"/>
            <p:cNvSpPr txBox="1">
              <a:spLocks noChangeArrowheads="1"/>
            </p:cNvSpPr>
            <p:nvPr/>
          </p:nvSpPr>
          <p:spPr bwMode="auto">
            <a:xfrm>
              <a:off x="774053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90" name="TextBox 189"/>
            <p:cNvSpPr txBox="1">
              <a:spLocks noChangeArrowheads="1"/>
            </p:cNvSpPr>
            <p:nvPr/>
          </p:nvSpPr>
          <p:spPr bwMode="auto">
            <a:xfrm>
              <a:off x="8763000" y="6037739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1" name="TextBox 222"/>
            <p:cNvSpPr txBox="1">
              <a:spLocks noChangeArrowheads="1"/>
            </p:cNvSpPr>
            <p:nvPr/>
          </p:nvSpPr>
          <p:spPr bwMode="auto">
            <a:xfrm>
              <a:off x="7658858" y="4728690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92" name="Oval 191"/>
            <p:cNvSpPr/>
            <p:nvPr/>
          </p:nvSpPr>
          <p:spPr>
            <a:xfrm>
              <a:off x="7962303" y="5026668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93" name="Straight Connector 192"/>
            <p:cNvCxnSpPr>
              <a:stCxn id="192" idx="5"/>
              <a:endCxn id="194" idx="1"/>
            </p:cNvCxnSpPr>
            <p:nvPr/>
          </p:nvCxnSpPr>
          <p:spPr bwMode="auto">
            <a:xfrm rot="16200000" flipH="1">
              <a:off x="8074548" y="5174587"/>
              <a:ext cx="337373" cy="3016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0" name="TextBox 172"/>
          <p:cNvSpPr txBox="1">
            <a:spLocks noChangeArrowheads="1"/>
          </p:cNvSpPr>
          <p:nvPr/>
        </p:nvSpPr>
        <p:spPr bwMode="auto">
          <a:xfrm>
            <a:off x="7656871" y="2540509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4532671" y="117984"/>
            <a:ext cx="3505200" cy="2676525"/>
            <a:chOff x="2438400" y="-76200"/>
            <a:chExt cx="3886200" cy="3133558"/>
          </a:xfrm>
        </p:grpSpPr>
        <p:grpSp>
          <p:nvGrpSpPr>
            <p:cNvPr id="8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226" name="Freeform 225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7" name="Freeform 226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8" name="Freeform 227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9" name="Freeform 228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2" name="Freeform 231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4" name="Freeform 233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2" name="Oval 291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3" name="Oval 292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13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14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15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16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7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1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1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2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21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2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2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2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25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348" name="Freeform 347"/>
          <p:cNvSpPr/>
          <p:nvPr/>
        </p:nvSpPr>
        <p:spPr>
          <a:xfrm>
            <a:off x="5657273" y="1200947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9" name="Freeform 348"/>
          <p:cNvSpPr/>
          <p:nvPr/>
        </p:nvSpPr>
        <p:spPr>
          <a:xfrm>
            <a:off x="7072746" y="1457256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Freeform 349"/>
          <p:cNvSpPr/>
          <p:nvPr/>
        </p:nvSpPr>
        <p:spPr>
          <a:xfrm>
            <a:off x="6931891" y="829184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1" name="Freeform 350"/>
          <p:cNvSpPr/>
          <p:nvPr/>
        </p:nvSpPr>
        <p:spPr>
          <a:xfrm rot="20126938">
            <a:off x="6682517" y="90263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2" name="Freeform 351"/>
          <p:cNvSpPr/>
          <p:nvPr/>
        </p:nvSpPr>
        <p:spPr>
          <a:xfrm>
            <a:off x="5684981" y="427402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3" name="Freeform 352"/>
          <p:cNvSpPr/>
          <p:nvPr/>
        </p:nvSpPr>
        <p:spPr>
          <a:xfrm rot="20660141">
            <a:off x="4909127" y="1078567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4" name="Freeform 353"/>
          <p:cNvSpPr/>
          <p:nvPr/>
        </p:nvSpPr>
        <p:spPr>
          <a:xfrm>
            <a:off x="4481052" y="1855839"/>
            <a:ext cx="3539613" cy="1093838"/>
          </a:xfrm>
          <a:custGeom>
            <a:avLst/>
            <a:gdLst>
              <a:gd name="connsiteX0" fmla="*/ 135193 w 3539613"/>
              <a:gd name="connsiteY0" fmla="*/ 680884 h 1093838"/>
              <a:gd name="connsiteX1" fmla="*/ 769374 w 3539613"/>
              <a:gd name="connsiteY1" fmla="*/ 120445 h 1093838"/>
              <a:gd name="connsiteX2" fmla="*/ 1993490 w 3539613"/>
              <a:gd name="connsiteY2" fmla="*/ 46703 h 1093838"/>
              <a:gd name="connsiteX3" fmla="*/ 2878393 w 3539613"/>
              <a:gd name="connsiteY3" fmla="*/ 400664 h 1093838"/>
              <a:gd name="connsiteX4" fmla="*/ 3468329 w 3539613"/>
              <a:gd name="connsiteY4" fmla="*/ 828367 h 1093838"/>
              <a:gd name="connsiteX5" fmla="*/ 3306096 w 3539613"/>
              <a:gd name="connsiteY5" fmla="*/ 1079090 h 1093838"/>
              <a:gd name="connsiteX6" fmla="*/ 2480187 w 3539613"/>
              <a:gd name="connsiteY6" fmla="*/ 739877 h 1093838"/>
              <a:gd name="connsiteX7" fmla="*/ 1742767 w 3539613"/>
              <a:gd name="connsiteY7" fmla="*/ 607142 h 1093838"/>
              <a:gd name="connsiteX8" fmla="*/ 872613 w 3539613"/>
              <a:gd name="connsiteY8" fmla="*/ 710380 h 1093838"/>
              <a:gd name="connsiteX9" fmla="*/ 282677 w 3539613"/>
              <a:gd name="connsiteY9" fmla="*/ 975851 h 1093838"/>
              <a:gd name="connsiteX10" fmla="*/ 17206 w 3539613"/>
              <a:gd name="connsiteY10" fmla="*/ 931606 h 1093838"/>
              <a:gd name="connsiteX11" fmla="*/ 179438 w 3539613"/>
              <a:gd name="connsiteY11" fmla="*/ 621890 h 1093838"/>
              <a:gd name="connsiteX12" fmla="*/ 179438 w 3539613"/>
              <a:gd name="connsiteY12" fmla="*/ 621890 h 109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39613" h="1093838">
                <a:moveTo>
                  <a:pt x="135193" y="680884"/>
                </a:moveTo>
                <a:cubicBezTo>
                  <a:pt x="297425" y="453513"/>
                  <a:pt x="459658" y="226142"/>
                  <a:pt x="769374" y="120445"/>
                </a:cubicBezTo>
                <a:cubicBezTo>
                  <a:pt x="1079090" y="14748"/>
                  <a:pt x="1641987" y="0"/>
                  <a:pt x="1993490" y="46703"/>
                </a:cubicBezTo>
                <a:cubicBezTo>
                  <a:pt x="2344993" y="93406"/>
                  <a:pt x="2632587" y="270387"/>
                  <a:pt x="2878393" y="400664"/>
                </a:cubicBezTo>
                <a:cubicBezTo>
                  <a:pt x="3124200" y="530941"/>
                  <a:pt x="3397045" y="715296"/>
                  <a:pt x="3468329" y="828367"/>
                </a:cubicBezTo>
                <a:cubicBezTo>
                  <a:pt x="3539613" y="941438"/>
                  <a:pt x="3470786" y="1093838"/>
                  <a:pt x="3306096" y="1079090"/>
                </a:cubicBezTo>
                <a:cubicBezTo>
                  <a:pt x="3141406" y="1064342"/>
                  <a:pt x="2740742" y="818535"/>
                  <a:pt x="2480187" y="739877"/>
                </a:cubicBezTo>
                <a:cubicBezTo>
                  <a:pt x="2219632" y="661219"/>
                  <a:pt x="2010696" y="612058"/>
                  <a:pt x="1742767" y="607142"/>
                </a:cubicBezTo>
                <a:cubicBezTo>
                  <a:pt x="1474838" y="602226"/>
                  <a:pt x="1115961" y="648929"/>
                  <a:pt x="872613" y="710380"/>
                </a:cubicBezTo>
                <a:cubicBezTo>
                  <a:pt x="629265" y="771831"/>
                  <a:pt x="425245" y="938980"/>
                  <a:pt x="282677" y="975851"/>
                </a:cubicBezTo>
                <a:cubicBezTo>
                  <a:pt x="140109" y="1012722"/>
                  <a:pt x="34412" y="990599"/>
                  <a:pt x="17206" y="931606"/>
                </a:cubicBezTo>
                <a:cubicBezTo>
                  <a:pt x="0" y="872613"/>
                  <a:pt x="179438" y="621890"/>
                  <a:pt x="179438" y="621890"/>
                </a:cubicBezTo>
                <a:lnTo>
                  <a:pt x="179438" y="621890"/>
                </a:ln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Freeform 362"/>
          <p:cNvSpPr/>
          <p:nvPr/>
        </p:nvSpPr>
        <p:spPr>
          <a:xfrm>
            <a:off x="1237673" y="3376110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3" name="Cloud Callout 162"/>
          <p:cNvSpPr/>
          <p:nvPr/>
        </p:nvSpPr>
        <p:spPr>
          <a:xfrm>
            <a:off x="4586749" y="3878826"/>
            <a:ext cx="4336026" cy="2492477"/>
          </a:xfrm>
          <a:prstGeom prst="cloudCallout">
            <a:avLst>
              <a:gd name="adj1" fmla="val -61229"/>
              <a:gd name="adj2" fmla="val -26436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smtClean="0">
                <a:solidFill>
                  <a:schemeClr val="tx1"/>
                </a:solidFill>
              </a:rPr>
              <a:t>If the right-end of the chain has a straight corner, use slope -1 </a:t>
            </a:r>
            <a:endParaRPr lang="en-US" sz="2300" dirty="0">
              <a:solidFill>
                <a:schemeClr val="tx1"/>
              </a:solidFill>
            </a:endParaRPr>
          </a:p>
        </p:txBody>
      </p:sp>
      <p:cxnSp>
        <p:nvCxnSpPr>
          <p:cNvPr id="165" name="Straight Connector 164"/>
          <p:cNvCxnSpPr/>
          <p:nvPr/>
        </p:nvCxnSpPr>
        <p:spPr>
          <a:xfrm rot="16200000" flipH="1">
            <a:off x="2145748" y="3803364"/>
            <a:ext cx="410737" cy="3830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  <p:bldP spid="1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392373" y="757864"/>
            <a:ext cx="2743200" cy="1219200"/>
            <a:chOff x="5181600" y="4191000"/>
            <a:chExt cx="2743200" cy="12192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543800" y="50408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cxnSp>
        <p:nvCxnSpPr>
          <p:cNvPr id="79" name="Straight Connector 78"/>
          <p:cNvCxnSpPr>
            <a:stCxn id="133" idx="4"/>
          </p:cNvCxnSpPr>
          <p:nvPr/>
        </p:nvCxnSpPr>
        <p:spPr bwMode="auto">
          <a:xfrm rot="5400000" flipH="1">
            <a:off x="2197833" y="2178342"/>
            <a:ext cx="544748" cy="488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82" idx="2"/>
            <a:endCxn id="83" idx="6"/>
          </p:cNvCxnSpPr>
          <p:nvPr/>
        </p:nvCxnSpPr>
        <p:spPr bwMode="auto">
          <a:xfrm rot="10800000" flipH="1">
            <a:off x="1771617" y="2161566"/>
            <a:ext cx="568656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32" idx="3"/>
            <a:endCxn id="82" idx="3"/>
          </p:cNvCxnSpPr>
          <p:nvPr/>
        </p:nvCxnSpPr>
        <p:spPr bwMode="auto">
          <a:xfrm rot="5400000" flipH="1" flipV="1">
            <a:off x="1302615" y="2181328"/>
            <a:ext cx="457200" cy="5254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 bwMode="auto">
          <a:xfrm>
            <a:off x="1771617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187873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8" name="TextBox 83"/>
          <p:cNvSpPr txBox="1">
            <a:spLocks noChangeArrowheads="1"/>
          </p:cNvSpPr>
          <p:nvPr/>
        </p:nvSpPr>
        <p:spPr bwMode="auto">
          <a:xfrm>
            <a:off x="1542941" y="1856832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329" name="TextBox 84"/>
          <p:cNvSpPr txBox="1">
            <a:spLocks noChangeArrowheads="1"/>
          </p:cNvSpPr>
          <p:nvPr/>
        </p:nvSpPr>
        <p:spPr bwMode="auto">
          <a:xfrm>
            <a:off x="2035441" y="1780566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518841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89" name="Straight Connector 88"/>
          <p:cNvCxnSpPr>
            <a:stCxn id="130" idx="2"/>
            <a:endCxn id="134" idx="2"/>
          </p:cNvCxnSpPr>
          <p:nvPr/>
        </p:nvCxnSpPr>
        <p:spPr>
          <a:xfrm rot="10800000" flipH="1">
            <a:off x="331777" y="2618766"/>
            <a:ext cx="276368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30" idx="5"/>
            <a:endCxn id="135" idx="6"/>
          </p:cNvCxnSpPr>
          <p:nvPr/>
        </p:nvCxnSpPr>
        <p:spPr>
          <a:xfrm rot="16200000" flipH="1">
            <a:off x="1881799" y="1252708"/>
            <a:ext cx="403318" cy="324319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34" idx="1"/>
            <a:endCxn id="135" idx="5"/>
          </p:cNvCxnSpPr>
          <p:nvPr/>
        </p:nvCxnSpPr>
        <p:spPr>
          <a:xfrm rot="16200000" flipH="1">
            <a:off x="3117682" y="2564791"/>
            <a:ext cx="565150" cy="5651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>
          <a:xfrm>
            <a:off x="3317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7889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2461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6382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30954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3552657" y="29997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103177" y="25425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5603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10175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286685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3552657" y="30759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-1" y="1"/>
            <a:ext cx="4748981" cy="6784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Let’s Impose some rules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8" name="Down Arrow 197"/>
          <p:cNvSpPr/>
          <p:nvPr/>
        </p:nvSpPr>
        <p:spPr>
          <a:xfrm>
            <a:off x="1810170" y="1510146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263"/>
          <p:cNvGrpSpPr/>
          <p:nvPr/>
        </p:nvGrpSpPr>
        <p:grpSpPr>
          <a:xfrm>
            <a:off x="0" y="3375635"/>
            <a:ext cx="4167144" cy="1689753"/>
            <a:chOff x="4976856" y="4608689"/>
            <a:chExt cx="4167144" cy="1689753"/>
          </a:xfrm>
        </p:grpSpPr>
        <p:cxnSp>
          <p:nvCxnSpPr>
            <p:cNvPr id="93" name="Straight Connector 92"/>
            <p:cNvCxnSpPr>
              <a:stCxn id="117" idx="2"/>
              <a:endCxn id="119" idx="6"/>
            </p:cNvCxnSpPr>
            <p:nvPr/>
          </p:nvCxnSpPr>
          <p:spPr bwMode="auto">
            <a:xfrm rot="5400000" flipH="1" flipV="1">
              <a:off x="8223713" y="5146143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113" idx="0"/>
              <a:endCxn id="121" idx="4"/>
            </p:cNvCxnSpPr>
            <p:nvPr/>
          </p:nvCxnSpPr>
          <p:spPr bwMode="auto">
            <a:xfrm rot="5400000" flipH="1" flipV="1">
              <a:off x="8739900" y="5673442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253"/>
            <p:cNvGrpSpPr/>
            <p:nvPr/>
          </p:nvGrpSpPr>
          <p:grpSpPr>
            <a:xfrm>
              <a:off x="8143165" y="5057821"/>
              <a:ext cx="838200" cy="457200"/>
              <a:chOff x="7801970" y="4225308"/>
              <a:chExt cx="838200" cy="457200"/>
            </a:xfrm>
          </p:grpSpPr>
          <p:sp>
            <p:nvSpPr>
              <p:cNvPr id="119" name="Oval 118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22" name="Straight Connector 121"/>
              <p:cNvCxnSpPr>
                <a:stCxn id="119" idx="6"/>
                <a:endCxn id="121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TextBox 126"/>
              <p:cNvSpPr txBox="1">
                <a:spLocks noChangeArrowheads="1"/>
              </p:cNvSpPr>
              <p:nvPr/>
            </p:nvSpPr>
            <p:spPr bwMode="auto">
              <a:xfrm>
                <a:off x="7801970" y="4301458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24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97" name="Straight Connector 96"/>
            <p:cNvCxnSpPr>
              <a:stCxn id="111" idx="4"/>
              <a:endCxn id="103" idx="2"/>
            </p:cNvCxnSpPr>
            <p:nvPr/>
          </p:nvCxnSpPr>
          <p:spPr bwMode="auto">
            <a:xfrm rot="5400000" flipH="1">
              <a:off x="7071512" y="5017283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100" idx="2"/>
              <a:endCxn id="101" idx="6"/>
            </p:cNvCxnSpPr>
            <p:nvPr/>
          </p:nvCxnSpPr>
          <p:spPr bwMode="auto">
            <a:xfrm rot="10800000" flipH="1">
              <a:off x="6645296" y="5000507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110" idx="3"/>
              <a:endCxn id="100" idx="3"/>
            </p:cNvCxnSpPr>
            <p:nvPr/>
          </p:nvCxnSpPr>
          <p:spPr bwMode="auto">
            <a:xfrm rot="5400000" flipH="1" flipV="1">
              <a:off x="6176294" y="5020269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Oval 99"/>
            <p:cNvSpPr/>
            <p:nvPr/>
          </p:nvSpPr>
          <p:spPr bwMode="auto">
            <a:xfrm>
              <a:off x="6645296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061552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TextBox 83"/>
            <p:cNvSpPr txBox="1">
              <a:spLocks noChangeArrowheads="1"/>
            </p:cNvSpPr>
            <p:nvPr/>
          </p:nvSpPr>
          <p:spPr bwMode="auto">
            <a:xfrm>
              <a:off x="6518218" y="4608689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03" name="TextBox 84"/>
            <p:cNvSpPr txBox="1">
              <a:spLocks noChangeArrowheads="1"/>
            </p:cNvSpPr>
            <p:nvPr/>
          </p:nvSpPr>
          <p:spPr bwMode="auto">
            <a:xfrm>
              <a:off x="6909120" y="461950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04" name="TextBox 103"/>
            <p:cNvSpPr txBox="1">
              <a:spLocks noChangeArrowheads="1"/>
            </p:cNvSpPr>
            <p:nvPr/>
          </p:nvSpPr>
          <p:spPr bwMode="auto">
            <a:xfrm>
              <a:off x="7392520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05" name="Straight Connector 104"/>
            <p:cNvCxnSpPr>
              <a:stCxn id="108" idx="2"/>
              <a:endCxn id="112" idx="2"/>
            </p:cNvCxnSpPr>
            <p:nvPr/>
          </p:nvCxnSpPr>
          <p:spPr>
            <a:xfrm rot="10800000" flipH="1">
              <a:off x="5205456" y="5457707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8" idx="5"/>
              <a:endCxn id="113" idx="6"/>
            </p:cNvCxnSpPr>
            <p:nvPr/>
          </p:nvCxnSpPr>
          <p:spPr>
            <a:xfrm rot="16200000" flipH="1">
              <a:off x="6953370" y="3893756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2" idx="1"/>
              <a:endCxn id="113" idx="5"/>
            </p:cNvCxnSpPr>
            <p:nvPr/>
          </p:nvCxnSpPr>
          <p:spPr>
            <a:xfrm rot="16200000" flipH="1">
              <a:off x="8189346" y="5205933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52054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6626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61198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5119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79691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8822121" y="58387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4976856" y="53815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5" name="TextBox 114"/>
            <p:cNvSpPr txBox="1">
              <a:spLocks noChangeArrowheads="1"/>
            </p:cNvSpPr>
            <p:nvPr/>
          </p:nvSpPr>
          <p:spPr bwMode="auto">
            <a:xfrm>
              <a:off x="54340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6" name="TextBox 115"/>
            <p:cNvSpPr txBox="1">
              <a:spLocks noChangeArrowheads="1"/>
            </p:cNvSpPr>
            <p:nvPr/>
          </p:nvSpPr>
          <p:spPr bwMode="auto">
            <a:xfrm>
              <a:off x="58912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774053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8763000" y="5928555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5" name="Down Arrow 124"/>
          <p:cNvSpPr/>
          <p:nvPr/>
        </p:nvSpPr>
        <p:spPr>
          <a:xfrm>
            <a:off x="1796315" y="3006437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Down Arrow 125"/>
          <p:cNvSpPr/>
          <p:nvPr/>
        </p:nvSpPr>
        <p:spPr>
          <a:xfrm>
            <a:off x="1796315" y="4572000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0" y="5844080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5" name="Group 303"/>
          <p:cNvGrpSpPr/>
          <p:nvPr/>
        </p:nvGrpSpPr>
        <p:grpSpPr>
          <a:xfrm>
            <a:off x="228600" y="5082079"/>
            <a:ext cx="3938544" cy="1678936"/>
            <a:chOff x="5205456" y="4728690"/>
            <a:chExt cx="3938544" cy="1678936"/>
          </a:xfrm>
        </p:grpSpPr>
        <p:cxnSp>
          <p:nvCxnSpPr>
            <p:cNvPr id="129" name="Straight Connector 128"/>
            <p:cNvCxnSpPr>
              <a:stCxn id="176" idx="2"/>
              <a:endCxn id="192" idx="6"/>
            </p:cNvCxnSpPr>
            <p:nvPr/>
          </p:nvCxnSpPr>
          <p:spPr bwMode="auto">
            <a:xfrm rot="16200000" flipH="1">
              <a:off x="7604907" y="4593071"/>
              <a:ext cx="4525" cy="101506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89" idx="2"/>
              <a:endCxn id="194" idx="6"/>
            </p:cNvCxnSpPr>
            <p:nvPr/>
          </p:nvCxnSpPr>
          <p:spPr bwMode="auto">
            <a:xfrm rot="5400000" flipH="1" flipV="1">
              <a:off x="8223713" y="5255327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86" idx="0"/>
              <a:endCxn id="195" idx="4"/>
            </p:cNvCxnSpPr>
            <p:nvPr/>
          </p:nvCxnSpPr>
          <p:spPr bwMode="auto">
            <a:xfrm rot="5400000" flipH="1" flipV="1">
              <a:off x="8739900" y="5782626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69"/>
            <p:cNvGrpSpPr/>
            <p:nvPr/>
          </p:nvGrpSpPr>
          <p:grpSpPr>
            <a:xfrm>
              <a:off x="8293293" y="5161267"/>
              <a:ext cx="688072" cy="462938"/>
              <a:chOff x="7952098" y="4219570"/>
              <a:chExt cx="688072" cy="462938"/>
            </a:xfrm>
          </p:grpSpPr>
          <p:sp>
            <p:nvSpPr>
              <p:cNvPr id="194" name="Oval 193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96" name="Straight Connector 195"/>
              <p:cNvCxnSpPr>
                <a:stCxn id="194" idx="6"/>
                <a:endCxn id="195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26"/>
              <p:cNvSpPr txBox="1">
                <a:spLocks noChangeArrowheads="1"/>
              </p:cNvSpPr>
              <p:nvPr/>
            </p:nvSpPr>
            <p:spPr bwMode="auto">
              <a:xfrm>
                <a:off x="7952098" y="4219570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99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170" name="Straight Connector 169"/>
            <p:cNvCxnSpPr>
              <a:stCxn id="184" idx="4"/>
              <a:endCxn id="176" idx="2"/>
            </p:cNvCxnSpPr>
            <p:nvPr/>
          </p:nvCxnSpPr>
          <p:spPr bwMode="auto">
            <a:xfrm rot="5400000" flipH="1">
              <a:off x="7071512" y="5126467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73" idx="2"/>
              <a:endCxn id="174" idx="6"/>
            </p:cNvCxnSpPr>
            <p:nvPr/>
          </p:nvCxnSpPr>
          <p:spPr bwMode="auto">
            <a:xfrm rot="10800000" flipH="1">
              <a:off x="6645296" y="5109691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83" idx="3"/>
              <a:endCxn id="173" idx="3"/>
            </p:cNvCxnSpPr>
            <p:nvPr/>
          </p:nvCxnSpPr>
          <p:spPr bwMode="auto">
            <a:xfrm rot="5400000" flipH="1" flipV="1">
              <a:off x="6176294" y="5129453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/>
            <p:cNvSpPr/>
            <p:nvPr/>
          </p:nvSpPr>
          <p:spPr bwMode="auto">
            <a:xfrm>
              <a:off x="6645296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7061552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TextBox 83"/>
            <p:cNvSpPr txBox="1">
              <a:spLocks noChangeArrowheads="1"/>
            </p:cNvSpPr>
            <p:nvPr/>
          </p:nvSpPr>
          <p:spPr bwMode="auto">
            <a:xfrm>
              <a:off x="6416620" y="480495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76" name="TextBox 84"/>
            <p:cNvSpPr txBox="1">
              <a:spLocks noChangeArrowheads="1"/>
            </p:cNvSpPr>
            <p:nvPr/>
          </p:nvSpPr>
          <p:spPr bwMode="auto">
            <a:xfrm>
              <a:off x="6909120" y="4728691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7" name="TextBox 176"/>
            <p:cNvSpPr txBox="1">
              <a:spLocks noChangeArrowheads="1"/>
            </p:cNvSpPr>
            <p:nvPr/>
          </p:nvSpPr>
          <p:spPr bwMode="auto">
            <a:xfrm>
              <a:off x="7392520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78" name="Straight Connector 177"/>
            <p:cNvCxnSpPr>
              <a:stCxn id="181" idx="2"/>
              <a:endCxn id="185" idx="2"/>
            </p:cNvCxnSpPr>
            <p:nvPr/>
          </p:nvCxnSpPr>
          <p:spPr>
            <a:xfrm rot="10800000" flipH="1">
              <a:off x="5205456" y="5566891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1" idx="5"/>
              <a:endCxn id="186" idx="6"/>
            </p:cNvCxnSpPr>
            <p:nvPr/>
          </p:nvCxnSpPr>
          <p:spPr>
            <a:xfrm rot="16200000" flipH="1">
              <a:off x="6953370" y="4002940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5" idx="1"/>
              <a:endCxn id="186" idx="5"/>
            </p:cNvCxnSpPr>
            <p:nvPr/>
          </p:nvCxnSpPr>
          <p:spPr>
            <a:xfrm rot="16200000" flipH="1">
              <a:off x="8189346" y="5315117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/>
            <p:cNvSpPr/>
            <p:nvPr/>
          </p:nvSpPr>
          <p:spPr>
            <a:xfrm>
              <a:off x="52054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56626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61198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75119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79691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8822121" y="59478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7" name="TextBox 186"/>
            <p:cNvSpPr txBox="1">
              <a:spLocks noChangeArrowheads="1"/>
            </p:cNvSpPr>
            <p:nvPr/>
          </p:nvSpPr>
          <p:spPr bwMode="auto">
            <a:xfrm>
              <a:off x="54340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88" name="TextBox 187"/>
            <p:cNvSpPr txBox="1">
              <a:spLocks noChangeArrowheads="1"/>
            </p:cNvSpPr>
            <p:nvPr/>
          </p:nvSpPr>
          <p:spPr bwMode="auto">
            <a:xfrm>
              <a:off x="58912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9" name="TextBox 188"/>
            <p:cNvSpPr txBox="1">
              <a:spLocks noChangeArrowheads="1"/>
            </p:cNvSpPr>
            <p:nvPr/>
          </p:nvSpPr>
          <p:spPr bwMode="auto">
            <a:xfrm>
              <a:off x="774053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90" name="TextBox 189"/>
            <p:cNvSpPr txBox="1">
              <a:spLocks noChangeArrowheads="1"/>
            </p:cNvSpPr>
            <p:nvPr/>
          </p:nvSpPr>
          <p:spPr bwMode="auto">
            <a:xfrm>
              <a:off x="8763000" y="6037739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1" name="TextBox 222"/>
            <p:cNvSpPr txBox="1">
              <a:spLocks noChangeArrowheads="1"/>
            </p:cNvSpPr>
            <p:nvPr/>
          </p:nvSpPr>
          <p:spPr bwMode="auto">
            <a:xfrm>
              <a:off x="7658858" y="4728690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92" name="Oval 191"/>
            <p:cNvSpPr/>
            <p:nvPr/>
          </p:nvSpPr>
          <p:spPr>
            <a:xfrm>
              <a:off x="7962303" y="5026668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93" name="Straight Connector 192"/>
            <p:cNvCxnSpPr>
              <a:stCxn id="192" idx="5"/>
              <a:endCxn id="194" idx="1"/>
            </p:cNvCxnSpPr>
            <p:nvPr/>
          </p:nvCxnSpPr>
          <p:spPr bwMode="auto">
            <a:xfrm rot="16200000" flipH="1">
              <a:off x="8074548" y="5174587"/>
              <a:ext cx="337373" cy="3016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0" name="TextBox 172"/>
          <p:cNvSpPr txBox="1">
            <a:spLocks noChangeArrowheads="1"/>
          </p:cNvSpPr>
          <p:nvPr/>
        </p:nvSpPr>
        <p:spPr bwMode="auto">
          <a:xfrm>
            <a:off x="7656871" y="2540509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4532671" y="117984"/>
            <a:ext cx="3505200" cy="2676525"/>
            <a:chOff x="2438400" y="-76200"/>
            <a:chExt cx="3886200" cy="3133558"/>
          </a:xfrm>
        </p:grpSpPr>
        <p:grpSp>
          <p:nvGrpSpPr>
            <p:cNvPr id="8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226" name="Freeform 225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7" name="Freeform 226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8" name="Freeform 227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9" name="Freeform 228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2" name="Freeform 231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4" name="Freeform 233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2" name="Oval 291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3" name="Oval 292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13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14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15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16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7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1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1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2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21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2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2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2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25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348" name="Freeform 347"/>
          <p:cNvSpPr/>
          <p:nvPr/>
        </p:nvSpPr>
        <p:spPr>
          <a:xfrm>
            <a:off x="5657273" y="1200947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9" name="Freeform 348"/>
          <p:cNvSpPr/>
          <p:nvPr/>
        </p:nvSpPr>
        <p:spPr>
          <a:xfrm>
            <a:off x="7072746" y="1457256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Freeform 349"/>
          <p:cNvSpPr/>
          <p:nvPr/>
        </p:nvSpPr>
        <p:spPr>
          <a:xfrm>
            <a:off x="6931891" y="829184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1" name="Freeform 350"/>
          <p:cNvSpPr/>
          <p:nvPr/>
        </p:nvSpPr>
        <p:spPr>
          <a:xfrm rot="20126938">
            <a:off x="6682517" y="90263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2" name="Freeform 351"/>
          <p:cNvSpPr/>
          <p:nvPr/>
        </p:nvSpPr>
        <p:spPr>
          <a:xfrm>
            <a:off x="5684981" y="427402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3" name="Freeform 352"/>
          <p:cNvSpPr/>
          <p:nvPr/>
        </p:nvSpPr>
        <p:spPr>
          <a:xfrm rot="20660141">
            <a:off x="4909127" y="1078567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4" name="Freeform 353"/>
          <p:cNvSpPr/>
          <p:nvPr/>
        </p:nvSpPr>
        <p:spPr>
          <a:xfrm>
            <a:off x="4481052" y="1855839"/>
            <a:ext cx="3539613" cy="1093838"/>
          </a:xfrm>
          <a:custGeom>
            <a:avLst/>
            <a:gdLst>
              <a:gd name="connsiteX0" fmla="*/ 135193 w 3539613"/>
              <a:gd name="connsiteY0" fmla="*/ 680884 h 1093838"/>
              <a:gd name="connsiteX1" fmla="*/ 769374 w 3539613"/>
              <a:gd name="connsiteY1" fmla="*/ 120445 h 1093838"/>
              <a:gd name="connsiteX2" fmla="*/ 1993490 w 3539613"/>
              <a:gd name="connsiteY2" fmla="*/ 46703 h 1093838"/>
              <a:gd name="connsiteX3" fmla="*/ 2878393 w 3539613"/>
              <a:gd name="connsiteY3" fmla="*/ 400664 h 1093838"/>
              <a:gd name="connsiteX4" fmla="*/ 3468329 w 3539613"/>
              <a:gd name="connsiteY4" fmla="*/ 828367 h 1093838"/>
              <a:gd name="connsiteX5" fmla="*/ 3306096 w 3539613"/>
              <a:gd name="connsiteY5" fmla="*/ 1079090 h 1093838"/>
              <a:gd name="connsiteX6" fmla="*/ 2480187 w 3539613"/>
              <a:gd name="connsiteY6" fmla="*/ 739877 h 1093838"/>
              <a:gd name="connsiteX7" fmla="*/ 1742767 w 3539613"/>
              <a:gd name="connsiteY7" fmla="*/ 607142 h 1093838"/>
              <a:gd name="connsiteX8" fmla="*/ 872613 w 3539613"/>
              <a:gd name="connsiteY8" fmla="*/ 710380 h 1093838"/>
              <a:gd name="connsiteX9" fmla="*/ 282677 w 3539613"/>
              <a:gd name="connsiteY9" fmla="*/ 975851 h 1093838"/>
              <a:gd name="connsiteX10" fmla="*/ 17206 w 3539613"/>
              <a:gd name="connsiteY10" fmla="*/ 931606 h 1093838"/>
              <a:gd name="connsiteX11" fmla="*/ 179438 w 3539613"/>
              <a:gd name="connsiteY11" fmla="*/ 621890 h 1093838"/>
              <a:gd name="connsiteX12" fmla="*/ 179438 w 3539613"/>
              <a:gd name="connsiteY12" fmla="*/ 621890 h 109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39613" h="1093838">
                <a:moveTo>
                  <a:pt x="135193" y="680884"/>
                </a:moveTo>
                <a:cubicBezTo>
                  <a:pt x="297425" y="453513"/>
                  <a:pt x="459658" y="226142"/>
                  <a:pt x="769374" y="120445"/>
                </a:cubicBezTo>
                <a:cubicBezTo>
                  <a:pt x="1079090" y="14748"/>
                  <a:pt x="1641987" y="0"/>
                  <a:pt x="1993490" y="46703"/>
                </a:cubicBezTo>
                <a:cubicBezTo>
                  <a:pt x="2344993" y="93406"/>
                  <a:pt x="2632587" y="270387"/>
                  <a:pt x="2878393" y="400664"/>
                </a:cubicBezTo>
                <a:cubicBezTo>
                  <a:pt x="3124200" y="530941"/>
                  <a:pt x="3397045" y="715296"/>
                  <a:pt x="3468329" y="828367"/>
                </a:cubicBezTo>
                <a:cubicBezTo>
                  <a:pt x="3539613" y="941438"/>
                  <a:pt x="3470786" y="1093838"/>
                  <a:pt x="3306096" y="1079090"/>
                </a:cubicBezTo>
                <a:cubicBezTo>
                  <a:pt x="3141406" y="1064342"/>
                  <a:pt x="2740742" y="818535"/>
                  <a:pt x="2480187" y="739877"/>
                </a:cubicBezTo>
                <a:cubicBezTo>
                  <a:pt x="2219632" y="661219"/>
                  <a:pt x="2010696" y="612058"/>
                  <a:pt x="1742767" y="607142"/>
                </a:cubicBezTo>
                <a:cubicBezTo>
                  <a:pt x="1474838" y="602226"/>
                  <a:pt x="1115961" y="648929"/>
                  <a:pt x="872613" y="710380"/>
                </a:cubicBezTo>
                <a:cubicBezTo>
                  <a:pt x="629265" y="771831"/>
                  <a:pt x="425245" y="938980"/>
                  <a:pt x="282677" y="975851"/>
                </a:cubicBezTo>
                <a:cubicBezTo>
                  <a:pt x="140109" y="1012722"/>
                  <a:pt x="34412" y="990599"/>
                  <a:pt x="17206" y="931606"/>
                </a:cubicBezTo>
                <a:cubicBezTo>
                  <a:pt x="0" y="872613"/>
                  <a:pt x="179438" y="621890"/>
                  <a:pt x="179438" y="621890"/>
                </a:cubicBezTo>
                <a:lnTo>
                  <a:pt x="179438" y="621890"/>
                </a:ln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Freeform 362"/>
          <p:cNvSpPr/>
          <p:nvPr/>
        </p:nvSpPr>
        <p:spPr>
          <a:xfrm>
            <a:off x="3154963" y="3760839"/>
            <a:ext cx="1033579" cy="621663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3" name="Cloud Callout 162"/>
          <p:cNvSpPr/>
          <p:nvPr/>
        </p:nvSpPr>
        <p:spPr>
          <a:xfrm>
            <a:off x="4586749" y="3878826"/>
            <a:ext cx="4336026" cy="2492477"/>
          </a:xfrm>
          <a:prstGeom prst="cloudCallout">
            <a:avLst>
              <a:gd name="adj1" fmla="val -61229"/>
              <a:gd name="adj2" fmla="val -26436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smtClean="0">
                <a:solidFill>
                  <a:schemeClr val="tx1"/>
                </a:solidFill>
              </a:rPr>
              <a:t>If the right-end is at the rightmost position of the drawing, use the slope </a:t>
            </a:r>
            <a:r>
              <a:rPr lang="en-US" sz="2400" b="1" dirty="0" smtClean="0">
                <a:solidFill>
                  <a:schemeClr val="tx1"/>
                </a:solidFill>
                <a:sym typeface="Symbol"/>
              </a:rPr>
              <a:t></a:t>
            </a:r>
            <a:endParaRPr lang="en-US" sz="2300" dirty="0">
              <a:solidFill>
                <a:schemeClr val="tx1"/>
              </a:solidFill>
            </a:endParaRPr>
          </a:p>
        </p:txBody>
      </p:sp>
      <p:cxnSp>
        <p:nvCxnSpPr>
          <p:cNvPr id="165" name="Straight Connector 164"/>
          <p:cNvCxnSpPr>
            <a:endCxn id="113" idx="0"/>
          </p:cNvCxnSpPr>
          <p:nvPr/>
        </p:nvCxnSpPr>
        <p:spPr>
          <a:xfrm rot="5400000">
            <a:off x="3738592" y="4414854"/>
            <a:ext cx="373672" cy="79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392373" y="757864"/>
            <a:ext cx="2743200" cy="1219200"/>
            <a:chOff x="5181600" y="4191000"/>
            <a:chExt cx="2743200" cy="12192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543800" y="50408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cxnSp>
        <p:nvCxnSpPr>
          <p:cNvPr id="79" name="Straight Connector 78"/>
          <p:cNvCxnSpPr>
            <a:stCxn id="133" idx="4"/>
          </p:cNvCxnSpPr>
          <p:nvPr/>
        </p:nvCxnSpPr>
        <p:spPr bwMode="auto">
          <a:xfrm rot="5400000" flipH="1">
            <a:off x="2197833" y="2178342"/>
            <a:ext cx="544748" cy="488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82" idx="2"/>
            <a:endCxn id="83" idx="6"/>
          </p:cNvCxnSpPr>
          <p:nvPr/>
        </p:nvCxnSpPr>
        <p:spPr bwMode="auto">
          <a:xfrm rot="10800000" flipH="1">
            <a:off x="1771617" y="2161566"/>
            <a:ext cx="568656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32" idx="3"/>
            <a:endCxn id="82" idx="3"/>
          </p:cNvCxnSpPr>
          <p:nvPr/>
        </p:nvCxnSpPr>
        <p:spPr bwMode="auto">
          <a:xfrm rot="5400000" flipH="1" flipV="1">
            <a:off x="1302615" y="2181328"/>
            <a:ext cx="457200" cy="5254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 bwMode="auto">
          <a:xfrm>
            <a:off x="1771617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187873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8" name="TextBox 83"/>
          <p:cNvSpPr txBox="1">
            <a:spLocks noChangeArrowheads="1"/>
          </p:cNvSpPr>
          <p:nvPr/>
        </p:nvSpPr>
        <p:spPr bwMode="auto">
          <a:xfrm>
            <a:off x="1542941" y="1856832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329" name="TextBox 84"/>
          <p:cNvSpPr txBox="1">
            <a:spLocks noChangeArrowheads="1"/>
          </p:cNvSpPr>
          <p:nvPr/>
        </p:nvSpPr>
        <p:spPr bwMode="auto">
          <a:xfrm>
            <a:off x="2035441" y="1780566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518841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89" name="Straight Connector 88"/>
          <p:cNvCxnSpPr>
            <a:stCxn id="130" idx="2"/>
            <a:endCxn id="134" idx="2"/>
          </p:cNvCxnSpPr>
          <p:nvPr/>
        </p:nvCxnSpPr>
        <p:spPr>
          <a:xfrm rot="10800000" flipH="1">
            <a:off x="331777" y="2618766"/>
            <a:ext cx="276368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30" idx="5"/>
            <a:endCxn id="135" idx="6"/>
          </p:cNvCxnSpPr>
          <p:nvPr/>
        </p:nvCxnSpPr>
        <p:spPr>
          <a:xfrm rot="16200000" flipH="1">
            <a:off x="1881799" y="1252708"/>
            <a:ext cx="403318" cy="324319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34" idx="1"/>
            <a:endCxn id="135" idx="5"/>
          </p:cNvCxnSpPr>
          <p:nvPr/>
        </p:nvCxnSpPr>
        <p:spPr>
          <a:xfrm rot="16200000" flipH="1">
            <a:off x="3117682" y="2564791"/>
            <a:ext cx="565150" cy="5651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>
          <a:xfrm>
            <a:off x="3317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7889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2461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6382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30954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3552657" y="29997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103177" y="25425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5603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10175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286685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3552657" y="30759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-1" y="1"/>
            <a:ext cx="4748981" cy="6784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Let’s Impose some rules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8" name="Down Arrow 197"/>
          <p:cNvSpPr/>
          <p:nvPr/>
        </p:nvSpPr>
        <p:spPr>
          <a:xfrm>
            <a:off x="1810170" y="1510146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263"/>
          <p:cNvGrpSpPr/>
          <p:nvPr/>
        </p:nvGrpSpPr>
        <p:grpSpPr>
          <a:xfrm>
            <a:off x="0" y="3375635"/>
            <a:ext cx="4167144" cy="1689753"/>
            <a:chOff x="4976856" y="4608689"/>
            <a:chExt cx="4167144" cy="1689753"/>
          </a:xfrm>
        </p:grpSpPr>
        <p:cxnSp>
          <p:nvCxnSpPr>
            <p:cNvPr id="93" name="Straight Connector 92"/>
            <p:cNvCxnSpPr>
              <a:stCxn id="117" idx="2"/>
              <a:endCxn id="119" idx="6"/>
            </p:cNvCxnSpPr>
            <p:nvPr/>
          </p:nvCxnSpPr>
          <p:spPr bwMode="auto">
            <a:xfrm rot="5400000" flipH="1" flipV="1">
              <a:off x="8223713" y="5146143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113" idx="0"/>
              <a:endCxn id="121" idx="4"/>
            </p:cNvCxnSpPr>
            <p:nvPr/>
          </p:nvCxnSpPr>
          <p:spPr bwMode="auto">
            <a:xfrm rot="5400000" flipH="1" flipV="1">
              <a:off x="8739900" y="5673442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253"/>
            <p:cNvGrpSpPr/>
            <p:nvPr/>
          </p:nvGrpSpPr>
          <p:grpSpPr>
            <a:xfrm>
              <a:off x="8143165" y="5057821"/>
              <a:ext cx="838200" cy="457200"/>
              <a:chOff x="7801970" y="4225308"/>
              <a:chExt cx="838200" cy="457200"/>
            </a:xfrm>
          </p:grpSpPr>
          <p:sp>
            <p:nvSpPr>
              <p:cNvPr id="119" name="Oval 118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22" name="Straight Connector 121"/>
              <p:cNvCxnSpPr>
                <a:stCxn id="119" idx="6"/>
                <a:endCxn id="121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TextBox 126"/>
              <p:cNvSpPr txBox="1">
                <a:spLocks noChangeArrowheads="1"/>
              </p:cNvSpPr>
              <p:nvPr/>
            </p:nvSpPr>
            <p:spPr bwMode="auto">
              <a:xfrm>
                <a:off x="7801970" y="4301458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24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97" name="Straight Connector 96"/>
            <p:cNvCxnSpPr>
              <a:stCxn id="111" idx="4"/>
              <a:endCxn id="103" idx="2"/>
            </p:cNvCxnSpPr>
            <p:nvPr/>
          </p:nvCxnSpPr>
          <p:spPr bwMode="auto">
            <a:xfrm rot="5400000" flipH="1">
              <a:off x="7071512" y="5017283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100" idx="2"/>
              <a:endCxn id="101" idx="6"/>
            </p:cNvCxnSpPr>
            <p:nvPr/>
          </p:nvCxnSpPr>
          <p:spPr bwMode="auto">
            <a:xfrm rot="10800000" flipH="1">
              <a:off x="6645296" y="5000507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110" idx="3"/>
              <a:endCxn id="100" idx="3"/>
            </p:cNvCxnSpPr>
            <p:nvPr/>
          </p:nvCxnSpPr>
          <p:spPr bwMode="auto">
            <a:xfrm rot="5400000" flipH="1" flipV="1">
              <a:off x="6176294" y="5020269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Oval 99"/>
            <p:cNvSpPr/>
            <p:nvPr/>
          </p:nvSpPr>
          <p:spPr bwMode="auto">
            <a:xfrm>
              <a:off x="6645296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061552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TextBox 83"/>
            <p:cNvSpPr txBox="1">
              <a:spLocks noChangeArrowheads="1"/>
            </p:cNvSpPr>
            <p:nvPr/>
          </p:nvSpPr>
          <p:spPr bwMode="auto">
            <a:xfrm>
              <a:off x="6518218" y="4608689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03" name="TextBox 84"/>
            <p:cNvSpPr txBox="1">
              <a:spLocks noChangeArrowheads="1"/>
            </p:cNvSpPr>
            <p:nvPr/>
          </p:nvSpPr>
          <p:spPr bwMode="auto">
            <a:xfrm>
              <a:off x="6909120" y="461950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04" name="TextBox 103"/>
            <p:cNvSpPr txBox="1">
              <a:spLocks noChangeArrowheads="1"/>
            </p:cNvSpPr>
            <p:nvPr/>
          </p:nvSpPr>
          <p:spPr bwMode="auto">
            <a:xfrm>
              <a:off x="7392520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05" name="Straight Connector 104"/>
            <p:cNvCxnSpPr>
              <a:stCxn id="108" idx="2"/>
              <a:endCxn id="112" idx="2"/>
            </p:cNvCxnSpPr>
            <p:nvPr/>
          </p:nvCxnSpPr>
          <p:spPr>
            <a:xfrm rot="10800000" flipH="1">
              <a:off x="5205456" y="5457707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8" idx="5"/>
              <a:endCxn id="113" idx="6"/>
            </p:cNvCxnSpPr>
            <p:nvPr/>
          </p:nvCxnSpPr>
          <p:spPr>
            <a:xfrm rot="16200000" flipH="1">
              <a:off x="6953370" y="3893756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2" idx="1"/>
              <a:endCxn id="113" idx="5"/>
            </p:cNvCxnSpPr>
            <p:nvPr/>
          </p:nvCxnSpPr>
          <p:spPr>
            <a:xfrm rot="16200000" flipH="1">
              <a:off x="8189346" y="5205933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52054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6626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61198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5119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79691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8822121" y="58387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4976856" y="53815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5" name="TextBox 114"/>
            <p:cNvSpPr txBox="1">
              <a:spLocks noChangeArrowheads="1"/>
            </p:cNvSpPr>
            <p:nvPr/>
          </p:nvSpPr>
          <p:spPr bwMode="auto">
            <a:xfrm>
              <a:off x="54340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6" name="TextBox 115"/>
            <p:cNvSpPr txBox="1">
              <a:spLocks noChangeArrowheads="1"/>
            </p:cNvSpPr>
            <p:nvPr/>
          </p:nvSpPr>
          <p:spPr bwMode="auto">
            <a:xfrm>
              <a:off x="58912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774053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8763000" y="5928555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5" name="Down Arrow 124"/>
          <p:cNvSpPr/>
          <p:nvPr/>
        </p:nvSpPr>
        <p:spPr>
          <a:xfrm>
            <a:off x="1796315" y="3006437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Down Arrow 125"/>
          <p:cNvSpPr/>
          <p:nvPr/>
        </p:nvSpPr>
        <p:spPr>
          <a:xfrm>
            <a:off x="1796315" y="4572000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0" y="5844080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5" name="Group 303"/>
          <p:cNvGrpSpPr/>
          <p:nvPr/>
        </p:nvGrpSpPr>
        <p:grpSpPr>
          <a:xfrm>
            <a:off x="228600" y="5082079"/>
            <a:ext cx="3938544" cy="1678936"/>
            <a:chOff x="5205456" y="4728690"/>
            <a:chExt cx="3938544" cy="1678936"/>
          </a:xfrm>
        </p:grpSpPr>
        <p:cxnSp>
          <p:nvCxnSpPr>
            <p:cNvPr id="129" name="Straight Connector 128"/>
            <p:cNvCxnSpPr>
              <a:stCxn id="176" idx="2"/>
              <a:endCxn id="192" idx="6"/>
            </p:cNvCxnSpPr>
            <p:nvPr/>
          </p:nvCxnSpPr>
          <p:spPr bwMode="auto">
            <a:xfrm rot="16200000" flipH="1">
              <a:off x="7604907" y="4593071"/>
              <a:ext cx="4525" cy="101506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89" idx="2"/>
              <a:endCxn id="194" idx="6"/>
            </p:cNvCxnSpPr>
            <p:nvPr/>
          </p:nvCxnSpPr>
          <p:spPr bwMode="auto">
            <a:xfrm rot="5400000" flipH="1" flipV="1">
              <a:off x="8223713" y="5255327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86" idx="0"/>
              <a:endCxn id="195" idx="4"/>
            </p:cNvCxnSpPr>
            <p:nvPr/>
          </p:nvCxnSpPr>
          <p:spPr bwMode="auto">
            <a:xfrm rot="5400000" flipH="1" flipV="1">
              <a:off x="8739900" y="5782626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69"/>
            <p:cNvGrpSpPr/>
            <p:nvPr/>
          </p:nvGrpSpPr>
          <p:grpSpPr>
            <a:xfrm>
              <a:off x="8293293" y="5161267"/>
              <a:ext cx="688072" cy="462938"/>
              <a:chOff x="7952098" y="4219570"/>
              <a:chExt cx="688072" cy="462938"/>
            </a:xfrm>
          </p:grpSpPr>
          <p:sp>
            <p:nvSpPr>
              <p:cNvPr id="194" name="Oval 193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96" name="Straight Connector 195"/>
              <p:cNvCxnSpPr>
                <a:stCxn id="194" idx="6"/>
                <a:endCxn id="195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26"/>
              <p:cNvSpPr txBox="1">
                <a:spLocks noChangeArrowheads="1"/>
              </p:cNvSpPr>
              <p:nvPr/>
            </p:nvSpPr>
            <p:spPr bwMode="auto">
              <a:xfrm>
                <a:off x="7952098" y="4219570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99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170" name="Straight Connector 169"/>
            <p:cNvCxnSpPr>
              <a:stCxn id="184" idx="4"/>
              <a:endCxn id="176" idx="2"/>
            </p:cNvCxnSpPr>
            <p:nvPr/>
          </p:nvCxnSpPr>
          <p:spPr bwMode="auto">
            <a:xfrm rot="5400000" flipH="1">
              <a:off x="7071512" y="5126467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73" idx="2"/>
              <a:endCxn id="174" idx="6"/>
            </p:cNvCxnSpPr>
            <p:nvPr/>
          </p:nvCxnSpPr>
          <p:spPr bwMode="auto">
            <a:xfrm rot="10800000" flipH="1">
              <a:off x="6645296" y="5109691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83" idx="3"/>
              <a:endCxn id="173" idx="3"/>
            </p:cNvCxnSpPr>
            <p:nvPr/>
          </p:nvCxnSpPr>
          <p:spPr bwMode="auto">
            <a:xfrm rot="5400000" flipH="1" flipV="1">
              <a:off x="6176294" y="5129453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/>
            <p:cNvSpPr/>
            <p:nvPr/>
          </p:nvSpPr>
          <p:spPr bwMode="auto">
            <a:xfrm>
              <a:off x="6645296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7061552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TextBox 83"/>
            <p:cNvSpPr txBox="1">
              <a:spLocks noChangeArrowheads="1"/>
            </p:cNvSpPr>
            <p:nvPr/>
          </p:nvSpPr>
          <p:spPr bwMode="auto">
            <a:xfrm>
              <a:off x="6416620" y="480495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76" name="TextBox 84"/>
            <p:cNvSpPr txBox="1">
              <a:spLocks noChangeArrowheads="1"/>
            </p:cNvSpPr>
            <p:nvPr/>
          </p:nvSpPr>
          <p:spPr bwMode="auto">
            <a:xfrm>
              <a:off x="6909120" y="4728691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7" name="TextBox 176"/>
            <p:cNvSpPr txBox="1">
              <a:spLocks noChangeArrowheads="1"/>
            </p:cNvSpPr>
            <p:nvPr/>
          </p:nvSpPr>
          <p:spPr bwMode="auto">
            <a:xfrm>
              <a:off x="7392520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78" name="Straight Connector 177"/>
            <p:cNvCxnSpPr>
              <a:stCxn id="181" idx="2"/>
              <a:endCxn id="185" idx="2"/>
            </p:cNvCxnSpPr>
            <p:nvPr/>
          </p:nvCxnSpPr>
          <p:spPr>
            <a:xfrm rot="10800000" flipH="1">
              <a:off x="5205456" y="5566891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1" idx="5"/>
              <a:endCxn id="186" idx="6"/>
            </p:cNvCxnSpPr>
            <p:nvPr/>
          </p:nvCxnSpPr>
          <p:spPr>
            <a:xfrm rot="16200000" flipH="1">
              <a:off x="6953370" y="4002940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5" idx="1"/>
              <a:endCxn id="186" idx="5"/>
            </p:cNvCxnSpPr>
            <p:nvPr/>
          </p:nvCxnSpPr>
          <p:spPr>
            <a:xfrm rot="16200000" flipH="1">
              <a:off x="8189346" y="5315117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/>
            <p:cNvSpPr/>
            <p:nvPr/>
          </p:nvSpPr>
          <p:spPr>
            <a:xfrm>
              <a:off x="52054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56626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61198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75119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79691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8822121" y="59478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7" name="TextBox 186"/>
            <p:cNvSpPr txBox="1">
              <a:spLocks noChangeArrowheads="1"/>
            </p:cNvSpPr>
            <p:nvPr/>
          </p:nvSpPr>
          <p:spPr bwMode="auto">
            <a:xfrm>
              <a:off x="54340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88" name="TextBox 187"/>
            <p:cNvSpPr txBox="1">
              <a:spLocks noChangeArrowheads="1"/>
            </p:cNvSpPr>
            <p:nvPr/>
          </p:nvSpPr>
          <p:spPr bwMode="auto">
            <a:xfrm>
              <a:off x="58912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9" name="TextBox 188"/>
            <p:cNvSpPr txBox="1">
              <a:spLocks noChangeArrowheads="1"/>
            </p:cNvSpPr>
            <p:nvPr/>
          </p:nvSpPr>
          <p:spPr bwMode="auto">
            <a:xfrm>
              <a:off x="774053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90" name="TextBox 189"/>
            <p:cNvSpPr txBox="1">
              <a:spLocks noChangeArrowheads="1"/>
            </p:cNvSpPr>
            <p:nvPr/>
          </p:nvSpPr>
          <p:spPr bwMode="auto">
            <a:xfrm>
              <a:off x="8763000" y="6037739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1" name="TextBox 222"/>
            <p:cNvSpPr txBox="1">
              <a:spLocks noChangeArrowheads="1"/>
            </p:cNvSpPr>
            <p:nvPr/>
          </p:nvSpPr>
          <p:spPr bwMode="auto">
            <a:xfrm>
              <a:off x="7658858" y="4728690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92" name="Oval 191"/>
            <p:cNvSpPr/>
            <p:nvPr/>
          </p:nvSpPr>
          <p:spPr>
            <a:xfrm>
              <a:off x="7962303" y="5026668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93" name="Straight Connector 192"/>
            <p:cNvCxnSpPr>
              <a:stCxn id="192" idx="5"/>
              <a:endCxn id="194" idx="1"/>
            </p:cNvCxnSpPr>
            <p:nvPr/>
          </p:nvCxnSpPr>
          <p:spPr bwMode="auto">
            <a:xfrm rot="16200000" flipH="1">
              <a:off x="8074548" y="5174587"/>
              <a:ext cx="337373" cy="3016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0" name="TextBox 172"/>
          <p:cNvSpPr txBox="1">
            <a:spLocks noChangeArrowheads="1"/>
          </p:cNvSpPr>
          <p:nvPr/>
        </p:nvSpPr>
        <p:spPr bwMode="auto">
          <a:xfrm>
            <a:off x="7656871" y="2540509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4532671" y="117984"/>
            <a:ext cx="3505200" cy="2676525"/>
            <a:chOff x="2438400" y="-76200"/>
            <a:chExt cx="3886200" cy="3133558"/>
          </a:xfrm>
        </p:grpSpPr>
        <p:grpSp>
          <p:nvGrpSpPr>
            <p:cNvPr id="8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226" name="Freeform 225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7" name="Freeform 226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8" name="Freeform 227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9" name="Freeform 228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2" name="Freeform 231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4" name="Freeform 233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2" name="Oval 291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3" name="Oval 292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13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14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15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16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7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1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1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2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21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2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2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2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25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348" name="Freeform 347"/>
          <p:cNvSpPr/>
          <p:nvPr/>
        </p:nvSpPr>
        <p:spPr>
          <a:xfrm>
            <a:off x="5657273" y="1200947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9" name="Freeform 348"/>
          <p:cNvSpPr/>
          <p:nvPr/>
        </p:nvSpPr>
        <p:spPr>
          <a:xfrm>
            <a:off x="7072746" y="1457256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Freeform 349"/>
          <p:cNvSpPr/>
          <p:nvPr/>
        </p:nvSpPr>
        <p:spPr>
          <a:xfrm>
            <a:off x="6931891" y="829184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1" name="Freeform 350"/>
          <p:cNvSpPr/>
          <p:nvPr/>
        </p:nvSpPr>
        <p:spPr>
          <a:xfrm rot="20126938">
            <a:off x="6682517" y="90263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2" name="Freeform 351"/>
          <p:cNvSpPr/>
          <p:nvPr/>
        </p:nvSpPr>
        <p:spPr>
          <a:xfrm>
            <a:off x="5684981" y="427402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3" name="Freeform 352"/>
          <p:cNvSpPr/>
          <p:nvPr/>
        </p:nvSpPr>
        <p:spPr>
          <a:xfrm rot="20660141">
            <a:off x="4909127" y="1078567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4" name="Freeform 353"/>
          <p:cNvSpPr/>
          <p:nvPr/>
        </p:nvSpPr>
        <p:spPr>
          <a:xfrm>
            <a:off x="4481052" y="1855839"/>
            <a:ext cx="3539613" cy="1093838"/>
          </a:xfrm>
          <a:custGeom>
            <a:avLst/>
            <a:gdLst>
              <a:gd name="connsiteX0" fmla="*/ 135193 w 3539613"/>
              <a:gd name="connsiteY0" fmla="*/ 680884 h 1093838"/>
              <a:gd name="connsiteX1" fmla="*/ 769374 w 3539613"/>
              <a:gd name="connsiteY1" fmla="*/ 120445 h 1093838"/>
              <a:gd name="connsiteX2" fmla="*/ 1993490 w 3539613"/>
              <a:gd name="connsiteY2" fmla="*/ 46703 h 1093838"/>
              <a:gd name="connsiteX3" fmla="*/ 2878393 w 3539613"/>
              <a:gd name="connsiteY3" fmla="*/ 400664 h 1093838"/>
              <a:gd name="connsiteX4" fmla="*/ 3468329 w 3539613"/>
              <a:gd name="connsiteY4" fmla="*/ 828367 h 1093838"/>
              <a:gd name="connsiteX5" fmla="*/ 3306096 w 3539613"/>
              <a:gd name="connsiteY5" fmla="*/ 1079090 h 1093838"/>
              <a:gd name="connsiteX6" fmla="*/ 2480187 w 3539613"/>
              <a:gd name="connsiteY6" fmla="*/ 739877 h 1093838"/>
              <a:gd name="connsiteX7" fmla="*/ 1742767 w 3539613"/>
              <a:gd name="connsiteY7" fmla="*/ 607142 h 1093838"/>
              <a:gd name="connsiteX8" fmla="*/ 872613 w 3539613"/>
              <a:gd name="connsiteY8" fmla="*/ 710380 h 1093838"/>
              <a:gd name="connsiteX9" fmla="*/ 282677 w 3539613"/>
              <a:gd name="connsiteY9" fmla="*/ 975851 h 1093838"/>
              <a:gd name="connsiteX10" fmla="*/ 17206 w 3539613"/>
              <a:gd name="connsiteY10" fmla="*/ 931606 h 1093838"/>
              <a:gd name="connsiteX11" fmla="*/ 179438 w 3539613"/>
              <a:gd name="connsiteY11" fmla="*/ 621890 h 1093838"/>
              <a:gd name="connsiteX12" fmla="*/ 179438 w 3539613"/>
              <a:gd name="connsiteY12" fmla="*/ 621890 h 109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39613" h="1093838">
                <a:moveTo>
                  <a:pt x="135193" y="680884"/>
                </a:moveTo>
                <a:cubicBezTo>
                  <a:pt x="297425" y="453513"/>
                  <a:pt x="459658" y="226142"/>
                  <a:pt x="769374" y="120445"/>
                </a:cubicBezTo>
                <a:cubicBezTo>
                  <a:pt x="1079090" y="14748"/>
                  <a:pt x="1641987" y="0"/>
                  <a:pt x="1993490" y="46703"/>
                </a:cubicBezTo>
                <a:cubicBezTo>
                  <a:pt x="2344993" y="93406"/>
                  <a:pt x="2632587" y="270387"/>
                  <a:pt x="2878393" y="400664"/>
                </a:cubicBezTo>
                <a:cubicBezTo>
                  <a:pt x="3124200" y="530941"/>
                  <a:pt x="3397045" y="715296"/>
                  <a:pt x="3468329" y="828367"/>
                </a:cubicBezTo>
                <a:cubicBezTo>
                  <a:pt x="3539613" y="941438"/>
                  <a:pt x="3470786" y="1093838"/>
                  <a:pt x="3306096" y="1079090"/>
                </a:cubicBezTo>
                <a:cubicBezTo>
                  <a:pt x="3141406" y="1064342"/>
                  <a:pt x="2740742" y="818535"/>
                  <a:pt x="2480187" y="739877"/>
                </a:cubicBezTo>
                <a:cubicBezTo>
                  <a:pt x="2219632" y="661219"/>
                  <a:pt x="2010696" y="612058"/>
                  <a:pt x="1742767" y="607142"/>
                </a:cubicBezTo>
                <a:cubicBezTo>
                  <a:pt x="1474838" y="602226"/>
                  <a:pt x="1115961" y="648929"/>
                  <a:pt x="872613" y="710380"/>
                </a:cubicBezTo>
                <a:cubicBezTo>
                  <a:pt x="629265" y="771831"/>
                  <a:pt x="425245" y="938980"/>
                  <a:pt x="282677" y="975851"/>
                </a:cubicBezTo>
                <a:cubicBezTo>
                  <a:pt x="140109" y="1012722"/>
                  <a:pt x="34412" y="990599"/>
                  <a:pt x="17206" y="931606"/>
                </a:cubicBezTo>
                <a:cubicBezTo>
                  <a:pt x="0" y="872613"/>
                  <a:pt x="179438" y="621890"/>
                  <a:pt x="179438" y="621890"/>
                </a:cubicBezTo>
                <a:lnTo>
                  <a:pt x="179438" y="621890"/>
                </a:lnTo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Freeform 362"/>
          <p:cNvSpPr/>
          <p:nvPr/>
        </p:nvSpPr>
        <p:spPr>
          <a:xfrm>
            <a:off x="2461789" y="5043949"/>
            <a:ext cx="1033579" cy="621663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3" name="Cloud Callout 162"/>
          <p:cNvSpPr/>
          <p:nvPr/>
        </p:nvSpPr>
        <p:spPr>
          <a:xfrm>
            <a:off x="4807974" y="2920181"/>
            <a:ext cx="4336026" cy="2492477"/>
          </a:xfrm>
          <a:prstGeom prst="cloudCallout">
            <a:avLst>
              <a:gd name="adj1" fmla="val -65991"/>
              <a:gd name="adj2" fmla="val 45753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In all other cases, use the  slope of  the outer-edges.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65" name="Straight Connector 164"/>
          <p:cNvCxnSpPr/>
          <p:nvPr/>
        </p:nvCxnSpPr>
        <p:spPr>
          <a:xfrm rot="10800000" flipV="1">
            <a:off x="1814053" y="5456258"/>
            <a:ext cx="1230389" cy="153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ounded Rectangle 168"/>
          <p:cNvSpPr/>
          <p:nvPr/>
        </p:nvSpPr>
        <p:spPr>
          <a:xfrm>
            <a:off x="4488874" y="5863904"/>
            <a:ext cx="4655126" cy="5543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Slope of (7,8) = Slope of (8,11)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nimBg="1"/>
      <p:bldP spid="1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1427913" y="789263"/>
            <a:ext cx="4336026" cy="2492477"/>
          </a:xfrm>
          <a:prstGeom prst="cloudCallout">
            <a:avLst>
              <a:gd name="adj1" fmla="val 27279"/>
              <a:gd name="adj2" fmla="val 125312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smtClean="0">
                <a:solidFill>
                  <a:schemeClr val="tx1"/>
                </a:solidFill>
              </a:rPr>
              <a:t>If the right-end of the chain has a straight corner, use slope -1 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1342103" y="2558174"/>
            <a:ext cx="4100051" cy="2492477"/>
          </a:xfrm>
          <a:prstGeom prst="cloudCallout">
            <a:avLst>
              <a:gd name="adj1" fmla="val 24923"/>
              <a:gd name="adj2" fmla="val 68849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smtClean="0">
                <a:solidFill>
                  <a:schemeClr val="tx1"/>
                </a:solidFill>
              </a:rPr>
              <a:t>If the left-end of the chain has a straight corner, use slope +1 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4807974" y="1241995"/>
            <a:ext cx="4336026" cy="2492477"/>
          </a:xfrm>
          <a:prstGeom prst="cloudCallout">
            <a:avLst>
              <a:gd name="adj1" fmla="val -43656"/>
              <a:gd name="adj2" fmla="val 107525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smtClean="0">
                <a:solidFill>
                  <a:schemeClr val="tx1"/>
                </a:solidFill>
              </a:rPr>
              <a:t>If the right-end is at the rightmost position of the drawing, use the slope </a:t>
            </a:r>
            <a:r>
              <a:rPr lang="en-US" sz="2400" b="1" dirty="0" smtClean="0">
                <a:solidFill>
                  <a:schemeClr val="tx1"/>
                </a:solidFill>
                <a:sym typeface="Symbol"/>
              </a:rPr>
              <a:t></a:t>
            </a:r>
            <a:endParaRPr lang="en-US" sz="2300" b="1" dirty="0">
              <a:solidFill>
                <a:schemeClr val="tx1"/>
              </a:solidFill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4807974" y="3077050"/>
            <a:ext cx="4336026" cy="2492477"/>
          </a:xfrm>
          <a:prstGeom prst="cloudCallout">
            <a:avLst>
              <a:gd name="adj1" fmla="val -40430"/>
              <a:gd name="adj2" fmla="val 52423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In all other cases, use the  slope of  the outer-edges.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5860474"/>
            <a:ext cx="9143999" cy="9975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These four rules works for minimum-segment convex drawings!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1" y="1"/>
            <a:ext cx="9144001" cy="7758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Minimum-Segment Convex Drawings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351280" y="1836398"/>
            <a:ext cx="4336026" cy="2492477"/>
          </a:xfrm>
          <a:prstGeom prst="cloudCallout">
            <a:avLst>
              <a:gd name="adj1" fmla="val 59252"/>
              <a:gd name="adj2" fmla="val 28862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How can we obtain a grid drawing?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1" y="1"/>
            <a:ext cx="9144001" cy="7758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Minimum-Segment Convex Drawings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0" name="Group 374"/>
          <p:cNvGrpSpPr/>
          <p:nvPr/>
        </p:nvGrpSpPr>
        <p:grpSpPr>
          <a:xfrm>
            <a:off x="4700775" y="1368808"/>
            <a:ext cx="4371861" cy="3860924"/>
            <a:chOff x="4804020" y="2887892"/>
            <a:chExt cx="4371861" cy="3860924"/>
          </a:xfrm>
        </p:grpSpPr>
        <p:cxnSp>
          <p:nvCxnSpPr>
            <p:cNvPr id="11" name="Straight Connector 10"/>
            <p:cNvCxnSpPr/>
            <p:nvPr/>
          </p:nvCxnSpPr>
          <p:spPr bwMode="auto">
            <a:xfrm rot="5400000">
              <a:off x="5536445" y="3095766"/>
              <a:ext cx="3132167" cy="309577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auto">
            <a:xfrm rot="16200000" flipH="1">
              <a:off x="8447966" y="3302759"/>
              <a:ext cx="491317" cy="1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auto">
            <a:xfrm rot="16200000" flipH="1">
              <a:off x="7601812" y="4606372"/>
              <a:ext cx="2210936" cy="2729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6537416" y="3553096"/>
              <a:ext cx="2194757" cy="211767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auto">
            <a:xfrm rot="5400000" flipH="1" flipV="1">
              <a:off x="8492687" y="5955775"/>
              <a:ext cx="431490" cy="679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8" idx="6"/>
            </p:cNvCxnSpPr>
            <p:nvPr/>
          </p:nvCxnSpPr>
          <p:spPr bwMode="auto">
            <a:xfrm>
              <a:off x="7941867" y="5751393"/>
              <a:ext cx="751765" cy="139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31" idx="2"/>
              <a:endCxn id="48" idx="6"/>
            </p:cNvCxnSpPr>
            <p:nvPr/>
          </p:nvCxnSpPr>
          <p:spPr bwMode="auto">
            <a:xfrm rot="16200000" flipH="1">
              <a:off x="7432071" y="5241596"/>
              <a:ext cx="4525" cy="101506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45" idx="2"/>
              <a:endCxn id="20" idx="6"/>
            </p:cNvCxnSpPr>
            <p:nvPr/>
          </p:nvCxnSpPr>
          <p:spPr bwMode="auto">
            <a:xfrm rot="5400000" flipH="1" flipV="1">
              <a:off x="8050877" y="5903852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41" idx="0"/>
              <a:endCxn id="21" idx="4"/>
            </p:cNvCxnSpPr>
            <p:nvPr/>
          </p:nvCxnSpPr>
          <p:spPr bwMode="auto">
            <a:xfrm rot="16200000" flipV="1">
              <a:off x="8560240" y="6431171"/>
              <a:ext cx="323686" cy="68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 bwMode="auto">
            <a:xfrm>
              <a:off x="8198929" y="612033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8642481" y="612033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" name="Straight Connector 21"/>
            <p:cNvCxnSpPr>
              <a:stCxn id="20" idx="6"/>
              <a:endCxn id="21" idx="2"/>
            </p:cNvCxnSpPr>
            <p:nvPr/>
          </p:nvCxnSpPr>
          <p:spPr bwMode="auto">
            <a:xfrm>
              <a:off x="8351329" y="6196530"/>
              <a:ext cx="291152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126"/>
            <p:cNvSpPr txBox="1">
              <a:spLocks noChangeArrowheads="1"/>
            </p:cNvSpPr>
            <p:nvPr/>
          </p:nvSpPr>
          <p:spPr bwMode="auto">
            <a:xfrm>
              <a:off x="8282685" y="5854036"/>
              <a:ext cx="381000" cy="36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4" name="TextBox 127"/>
            <p:cNvSpPr txBox="1">
              <a:spLocks noChangeArrowheads="1"/>
            </p:cNvSpPr>
            <p:nvPr/>
          </p:nvSpPr>
          <p:spPr bwMode="auto">
            <a:xfrm>
              <a:off x="8646289" y="5815530"/>
              <a:ext cx="457200" cy="36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cxnSp>
          <p:nvCxnSpPr>
            <p:cNvPr id="25" name="Straight Connector 24"/>
            <p:cNvCxnSpPr>
              <a:stCxn id="39" idx="4"/>
              <a:endCxn id="31" idx="2"/>
            </p:cNvCxnSpPr>
            <p:nvPr/>
          </p:nvCxnSpPr>
          <p:spPr bwMode="auto">
            <a:xfrm rot="5400000" flipH="1">
              <a:off x="6898676" y="5774992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8" idx="2"/>
              <a:endCxn id="29" idx="6"/>
            </p:cNvCxnSpPr>
            <p:nvPr/>
          </p:nvCxnSpPr>
          <p:spPr bwMode="auto">
            <a:xfrm rot="10800000" flipH="1">
              <a:off x="6472460" y="5758216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endCxn id="28" idx="3"/>
            </p:cNvCxnSpPr>
            <p:nvPr/>
          </p:nvCxnSpPr>
          <p:spPr bwMode="auto">
            <a:xfrm flipV="1">
              <a:off x="6045958" y="5812098"/>
              <a:ext cx="448820" cy="4249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 bwMode="auto">
            <a:xfrm>
              <a:off x="6472460" y="56820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6888716" y="56820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TextBox 83"/>
            <p:cNvSpPr txBox="1">
              <a:spLocks noChangeArrowheads="1"/>
            </p:cNvSpPr>
            <p:nvPr/>
          </p:nvSpPr>
          <p:spPr bwMode="auto">
            <a:xfrm>
              <a:off x="6243784" y="5453482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1" name="TextBox 84"/>
            <p:cNvSpPr txBox="1">
              <a:spLocks noChangeArrowheads="1"/>
            </p:cNvSpPr>
            <p:nvPr/>
          </p:nvSpPr>
          <p:spPr bwMode="auto">
            <a:xfrm>
              <a:off x="6736284" y="5377216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7219684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3" name="Straight Connector 32"/>
            <p:cNvCxnSpPr>
              <a:stCxn id="36" idx="2"/>
              <a:endCxn id="40" idx="2"/>
            </p:cNvCxnSpPr>
            <p:nvPr/>
          </p:nvCxnSpPr>
          <p:spPr>
            <a:xfrm rot="10800000" flipH="1">
              <a:off x="5032620" y="6215416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6" idx="5"/>
              <a:endCxn id="41" idx="6"/>
            </p:cNvCxnSpPr>
            <p:nvPr/>
          </p:nvCxnSpPr>
          <p:spPr>
            <a:xfrm rot="16200000" flipH="1">
              <a:off x="6780534" y="4651465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40" idx="1"/>
              <a:endCxn id="41" idx="5"/>
            </p:cNvCxnSpPr>
            <p:nvPr/>
          </p:nvCxnSpPr>
          <p:spPr>
            <a:xfrm rot="16200000" flipH="1">
              <a:off x="8016510" y="5963642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503262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548982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94702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733910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79630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8649285" y="65964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4804020" y="61392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5261220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4" name="TextBox 43"/>
            <p:cNvSpPr txBox="1">
              <a:spLocks noChangeArrowheads="1"/>
            </p:cNvSpPr>
            <p:nvPr/>
          </p:nvSpPr>
          <p:spPr bwMode="auto">
            <a:xfrm>
              <a:off x="5718420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7567700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8794881" y="6290478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47" name="TextBox 222"/>
            <p:cNvSpPr txBox="1">
              <a:spLocks noChangeArrowheads="1"/>
            </p:cNvSpPr>
            <p:nvPr/>
          </p:nvSpPr>
          <p:spPr bwMode="auto">
            <a:xfrm>
              <a:off x="7486022" y="5377215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7789467" y="567519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9" name="Straight Connector 48"/>
            <p:cNvCxnSpPr>
              <a:stCxn id="48" idx="5"/>
              <a:endCxn id="20" idx="1"/>
            </p:cNvCxnSpPr>
            <p:nvPr/>
          </p:nvCxnSpPr>
          <p:spPr bwMode="auto">
            <a:xfrm rot="16200000" flipH="1">
              <a:off x="7901712" y="5823112"/>
              <a:ext cx="337373" cy="3016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8649277" y="5675185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TextBox 178"/>
            <p:cNvSpPr txBox="1">
              <a:spLocks noChangeArrowheads="1"/>
            </p:cNvSpPr>
            <p:nvPr/>
          </p:nvSpPr>
          <p:spPr bwMode="auto">
            <a:xfrm>
              <a:off x="8651457" y="5440025"/>
              <a:ext cx="412376" cy="315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8601510" y="344378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TextBox 178"/>
            <p:cNvSpPr txBox="1">
              <a:spLocks noChangeArrowheads="1"/>
            </p:cNvSpPr>
            <p:nvPr/>
          </p:nvSpPr>
          <p:spPr bwMode="auto">
            <a:xfrm>
              <a:off x="8667095" y="3502042"/>
              <a:ext cx="4123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 rot="10800000" flipV="1">
              <a:off x="5145208" y="3057102"/>
              <a:ext cx="3521121" cy="308439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/>
            <p:nvPr/>
          </p:nvSpPr>
          <p:spPr bwMode="auto">
            <a:xfrm>
              <a:off x="8601510" y="296611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TextBox 178"/>
            <p:cNvSpPr txBox="1">
              <a:spLocks noChangeArrowheads="1"/>
            </p:cNvSpPr>
            <p:nvPr/>
          </p:nvSpPr>
          <p:spPr bwMode="auto">
            <a:xfrm>
              <a:off x="8711104" y="2887892"/>
              <a:ext cx="4123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14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7" name="Group 120"/>
          <p:cNvGrpSpPr>
            <a:grpSpLocks/>
          </p:cNvGrpSpPr>
          <p:nvPr/>
        </p:nvGrpSpPr>
        <p:grpSpPr bwMode="auto">
          <a:xfrm>
            <a:off x="4984950" y="1474839"/>
            <a:ext cx="3587954" cy="3777754"/>
            <a:chOff x="5486400" y="1828800"/>
            <a:chExt cx="3201988" cy="3199607"/>
          </a:xfrm>
        </p:grpSpPr>
        <p:cxnSp>
          <p:nvCxnSpPr>
            <p:cNvPr id="58" name="Straight Connector 57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5487987" y="4990934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5486400" y="4150120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Oval 73"/>
          <p:cNvSpPr/>
          <p:nvPr/>
        </p:nvSpPr>
        <p:spPr>
          <a:xfrm>
            <a:off x="6754761" y="4100051"/>
            <a:ext cx="206478" cy="2949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654412" y="4070554"/>
            <a:ext cx="206478" cy="2949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7669161" y="4557251"/>
            <a:ext cx="206478" cy="2949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8082115" y="4513005"/>
            <a:ext cx="206478" cy="2949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7211960" y="4571999"/>
            <a:ext cx="206478" cy="2949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4" grpId="0" animBg="1"/>
      <p:bldP spid="75" grpId="0" animBg="1"/>
      <p:bldP spid="172" grpId="0" animBg="1"/>
      <p:bldP spid="173" grpId="0" animBg="1"/>
      <p:bldP spid="17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-1" y="1"/>
            <a:ext cx="9144001" cy="7758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Minimum-Segment Convex Grid Drawings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" name="Group 374"/>
          <p:cNvGrpSpPr/>
          <p:nvPr/>
        </p:nvGrpSpPr>
        <p:grpSpPr>
          <a:xfrm>
            <a:off x="4686027" y="1368808"/>
            <a:ext cx="4371861" cy="3860924"/>
            <a:chOff x="4804020" y="2887892"/>
            <a:chExt cx="4371861" cy="3860924"/>
          </a:xfrm>
        </p:grpSpPr>
        <p:cxnSp>
          <p:nvCxnSpPr>
            <p:cNvPr id="11" name="Straight Connector 10"/>
            <p:cNvCxnSpPr/>
            <p:nvPr/>
          </p:nvCxnSpPr>
          <p:spPr bwMode="auto">
            <a:xfrm rot="5400000">
              <a:off x="5536445" y="3095766"/>
              <a:ext cx="3132167" cy="309577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auto">
            <a:xfrm rot="16200000" flipH="1">
              <a:off x="8447966" y="3302759"/>
              <a:ext cx="491317" cy="1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auto">
            <a:xfrm rot="16200000" flipH="1">
              <a:off x="7601812" y="4606372"/>
              <a:ext cx="2210936" cy="2729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6537416" y="3553096"/>
              <a:ext cx="2194757" cy="211767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auto">
            <a:xfrm rot="5400000" flipH="1" flipV="1">
              <a:off x="8492687" y="5955775"/>
              <a:ext cx="431490" cy="679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8" idx="6"/>
            </p:cNvCxnSpPr>
            <p:nvPr/>
          </p:nvCxnSpPr>
          <p:spPr bwMode="auto">
            <a:xfrm>
              <a:off x="7941867" y="5751393"/>
              <a:ext cx="751765" cy="139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31" idx="2"/>
              <a:endCxn id="48" idx="6"/>
            </p:cNvCxnSpPr>
            <p:nvPr/>
          </p:nvCxnSpPr>
          <p:spPr bwMode="auto">
            <a:xfrm rot="16200000" flipH="1">
              <a:off x="7432071" y="5241596"/>
              <a:ext cx="4525" cy="101506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45" idx="2"/>
              <a:endCxn id="20" idx="6"/>
            </p:cNvCxnSpPr>
            <p:nvPr/>
          </p:nvCxnSpPr>
          <p:spPr bwMode="auto">
            <a:xfrm rot="5400000" flipH="1" flipV="1">
              <a:off x="8050877" y="5903852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41" idx="0"/>
              <a:endCxn id="21" idx="4"/>
            </p:cNvCxnSpPr>
            <p:nvPr/>
          </p:nvCxnSpPr>
          <p:spPr bwMode="auto">
            <a:xfrm rot="16200000" flipV="1">
              <a:off x="8560240" y="6431171"/>
              <a:ext cx="323686" cy="68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 bwMode="auto">
            <a:xfrm>
              <a:off x="8198929" y="612033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8642481" y="612033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" name="Straight Connector 21"/>
            <p:cNvCxnSpPr>
              <a:stCxn id="20" idx="6"/>
              <a:endCxn id="21" idx="2"/>
            </p:cNvCxnSpPr>
            <p:nvPr/>
          </p:nvCxnSpPr>
          <p:spPr bwMode="auto">
            <a:xfrm>
              <a:off x="8351329" y="6196530"/>
              <a:ext cx="291152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126"/>
            <p:cNvSpPr txBox="1">
              <a:spLocks noChangeArrowheads="1"/>
            </p:cNvSpPr>
            <p:nvPr/>
          </p:nvSpPr>
          <p:spPr bwMode="auto">
            <a:xfrm>
              <a:off x="8120457" y="5809792"/>
              <a:ext cx="381000" cy="36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4" name="TextBox 127"/>
            <p:cNvSpPr txBox="1">
              <a:spLocks noChangeArrowheads="1"/>
            </p:cNvSpPr>
            <p:nvPr/>
          </p:nvSpPr>
          <p:spPr bwMode="auto">
            <a:xfrm>
              <a:off x="8646289" y="5815530"/>
              <a:ext cx="457200" cy="36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cxnSp>
          <p:nvCxnSpPr>
            <p:cNvPr id="25" name="Straight Connector 24"/>
            <p:cNvCxnSpPr>
              <a:stCxn id="39" idx="4"/>
              <a:endCxn id="31" idx="2"/>
            </p:cNvCxnSpPr>
            <p:nvPr/>
          </p:nvCxnSpPr>
          <p:spPr bwMode="auto">
            <a:xfrm rot="5400000" flipH="1">
              <a:off x="6898676" y="5774992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8" idx="2"/>
              <a:endCxn id="29" idx="6"/>
            </p:cNvCxnSpPr>
            <p:nvPr/>
          </p:nvCxnSpPr>
          <p:spPr bwMode="auto">
            <a:xfrm rot="10800000" flipH="1">
              <a:off x="6472460" y="5758216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endCxn id="28" idx="3"/>
            </p:cNvCxnSpPr>
            <p:nvPr/>
          </p:nvCxnSpPr>
          <p:spPr bwMode="auto">
            <a:xfrm flipV="1">
              <a:off x="6045958" y="5812098"/>
              <a:ext cx="448820" cy="4249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 bwMode="auto">
            <a:xfrm>
              <a:off x="6472460" y="56820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6888716" y="56820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TextBox 83"/>
            <p:cNvSpPr txBox="1">
              <a:spLocks noChangeArrowheads="1"/>
            </p:cNvSpPr>
            <p:nvPr/>
          </p:nvSpPr>
          <p:spPr bwMode="auto">
            <a:xfrm>
              <a:off x="6243784" y="5453482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1" name="TextBox 84"/>
            <p:cNvSpPr txBox="1">
              <a:spLocks noChangeArrowheads="1"/>
            </p:cNvSpPr>
            <p:nvPr/>
          </p:nvSpPr>
          <p:spPr bwMode="auto">
            <a:xfrm>
              <a:off x="6736284" y="5377216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7219684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3" name="Straight Connector 32"/>
            <p:cNvCxnSpPr>
              <a:stCxn id="36" idx="2"/>
              <a:endCxn id="40" idx="2"/>
            </p:cNvCxnSpPr>
            <p:nvPr/>
          </p:nvCxnSpPr>
          <p:spPr>
            <a:xfrm rot="10800000" flipH="1">
              <a:off x="5032620" y="6215416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6" idx="5"/>
              <a:endCxn id="41" idx="6"/>
            </p:cNvCxnSpPr>
            <p:nvPr/>
          </p:nvCxnSpPr>
          <p:spPr>
            <a:xfrm rot="16200000" flipH="1">
              <a:off x="6780534" y="4651465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40" idx="1"/>
              <a:endCxn id="41" idx="5"/>
            </p:cNvCxnSpPr>
            <p:nvPr/>
          </p:nvCxnSpPr>
          <p:spPr>
            <a:xfrm rot="16200000" flipH="1">
              <a:off x="8016510" y="5963642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503262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548982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94702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733910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79630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8649285" y="65964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4804020" y="61392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5261220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4" name="TextBox 43"/>
            <p:cNvSpPr txBox="1">
              <a:spLocks noChangeArrowheads="1"/>
            </p:cNvSpPr>
            <p:nvPr/>
          </p:nvSpPr>
          <p:spPr bwMode="auto">
            <a:xfrm>
              <a:off x="5718420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7567700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8794881" y="6290478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47" name="TextBox 222"/>
            <p:cNvSpPr txBox="1">
              <a:spLocks noChangeArrowheads="1"/>
            </p:cNvSpPr>
            <p:nvPr/>
          </p:nvSpPr>
          <p:spPr bwMode="auto">
            <a:xfrm>
              <a:off x="7486022" y="5377215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7789467" y="567519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9" name="Straight Connector 48"/>
            <p:cNvCxnSpPr>
              <a:stCxn id="48" idx="5"/>
              <a:endCxn id="20" idx="1"/>
            </p:cNvCxnSpPr>
            <p:nvPr/>
          </p:nvCxnSpPr>
          <p:spPr bwMode="auto">
            <a:xfrm rot="16200000" flipH="1">
              <a:off x="7901712" y="5823112"/>
              <a:ext cx="337373" cy="3016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8649277" y="5675185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TextBox 178"/>
            <p:cNvSpPr txBox="1">
              <a:spLocks noChangeArrowheads="1"/>
            </p:cNvSpPr>
            <p:nvPr/>
          </p:nvSpPr>
          <p:spPr bwMode="auto">
            <a:xfrm>
              <a:off x="8651457" y="5440025"/>
              <a:ext cx="412376" cy="315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8601510" y="344378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TextBox 178"/>
            <p:cNvSpPr txBox="1">
              <a:spLocks noChangeArrowheads="1"/>
            </p:cNvSpPr>
            <p:nvPr/>
          </p:nvSpPr>
          <p:spPr bwMode="auto">
            <a:xfrm>
              <a:off x="8667095" y="3502042"/>
              <a:ext cx="4123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 rot="10800000" flipV="1">
              <a:off x="5145208" y="3057102"/>
              <a:ext cx="3521121" cy="308439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/>
            <p:nvPr/>
          </p:nvSpPr>
          <p:spPr bwMode="auto">
            <a:xfrm>
              <a:off x="8601510" y="296611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TextBox 178"/>
            <p:cNvSpPr txBox="1">
              <a:spLocks noChangeArrowheads="1"/>
            </p:cNvSpPr>
            <p:nvPr/>
          </p:nvSpPr>
          <p:spPr bwMode="auto">
            <a:xfrm>
              <a:off x="8711104" y="2887892"/>
              <a:ext cx="4123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14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120"/>
          <p:cNvGrpSpPr>
            <a:grpSpLocks/>
          </p:cNvGrpSpPr>
          <p:nvPr/>
        </p:nvGrpSpPr>
        <p:grpSpPr bwMode="auto">
          <a:xfrm>
            <a:off x="4970202" y="1474839"/>
            <a:ext cx="3587954" cy="3777754"/>
            <a:chOff x="5486400" y="1828800"/>
            <a:chExt cx="3201988" cy="3199607"/>
          </a:xfrm>
        </p:grpSpPr>
        <p:cxnSp>
          <p:nvCxnSpPr>
            <p:cNvPr id="58" name="Straight Connector 57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5487987" y="4990934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5486400" y="4150120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10783" y="1000111"/>
            <a:ext cx="4771405" cy="4362393"/>
            <a:chOff x="4464807" y="941116"/>
            <a:chExt cx="4771405" cy="4362393"/>
          </a:xfrm>
        </p:grpSpPr>
        <p:grpSp>
          <p:nvGrpSpPr>
            <p:cNvPr id="75" name="Group 120"/>
            <p:cNvGrpSpPr>
              <a:grpSpLocks/>
            </p:cNvGrpSpPr>
            <p:nvPr/>
          </p:nvGrpSpPr>
          <p:grpSpPr bwMode="auto">
            <a:xfrm>
              <a:off x="4748808" y="1061884"/>
              <a:ext cx="4133494" cy="4190711"/>
              <a:chOff x="5486399" y="1478984"/>
              <a:chExt cx="3688949" cy="3549239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 rot="5400000">
                <a:off x="3718363" y="3247022"/>
                <a:ext cx="3549237" cy="13161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4171172" y="3254206"/>
                <a:ext cx="3536745" cy="11285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4655759" y="3263090"/>
                <a:ext cx="3511763" cy="18503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 flipH="1">
                <a:off x="5088703" y="3257336"/>
                <a:ext cx="3524254" cy="1751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16200000" flipH="1">
                <a:off x="5553880" y="3265312"/>
                <a:ext cx="3511766" cy="14054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6013485" y="3251981"/>
                <a:ext cx="3536745" cy="15736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16200000" flipH="1">
                <a:off x="6451422" y="3251630"/>
                <a:ext cx="3549235" cy="394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6910019" y="3253027"/>
                <a:ext cx="3536745" cy="13643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>
                <a:endCxn id="106" idx="5"/>
              </p:cNvCxnSpPr>
              <p:nvPr/>
            </p:nvCxnSpPr>
            <p:spPr>
              <a:xfrm flipV="1">
                <a:off x="5487987" y="4989980"/>
                <a:ext cx="3687361" cy="792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flipV="1">
                <a:off x="5486400" y="4551755"/>
                <a:ext cx="3527378" cy="17831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5486400" y="4149986"/>
                <a:ext cx="3553702" cy="2061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flipV="1">
                <a:off x="5487987" y="3652410"/>
                <a:ext cx="3644248" cy="3031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5486400" y="3198370"/>
                <a:ext cx="3593187" cy="1686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flipV="1">
                <a:off x="5486400" y="2740576"/>
                <a:ext cx="3619511" cy="722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>
                <a:endCxn id="117" idx="2"/>
              </p:cNvCxnSpPr>
              <p:nvPr/>
            </p:nvCxnSpPr>
            <p:spPr>
              <a:xfrm flipV="1">
                <a:off x="5486400" y="1874582"/>
                <a:ext cx="3530224" cy="1153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>
                <a:endCxn id="120" idx="1"/>
              </p:cNvCxnSpPr>
              <p:nvPr/>
            </p:nvCxnSpPr>
            <p:spPr>
              <a:xfrm flipV="1">
                <a:off x="5486400" y="1486831"/>
                <a:ext cx="3550141" cy="4712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7408616" y="3262710"/>
                <a:ext cx="3411858" cy="42636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flipV="1">
                <a:off x="5486399" y="2278400"/>
                <a:ext cx="3553703" cy="24982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Connector 75"/>
            <p:cNvCxnSpPr/>
            <p:nvPr/>
          </p:nvCxnSpPr>
          <p:spPr bwMode="auto">
            <a:xfrm rot="5400000">
              <a:off x="5210476" y="1096339"/>
              <a:ext cx="3599267" cy="358935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20" idx="4"/>
            </p:cNvCxnSpPr>
            <p:nvPr/>
          </p:nvCxnSpPr>
          <p:spPr bwMode="auto">
            <a:xfrm rot="16200000" flipH="1">
              <a:off x="8648685" y="1333483"/>
              <a:ext cx="273607" cy="910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7477324" y="2929693"/>
              <a:ext cx="2649488" cy="4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endCxn id="93" idx="3"/>
            </p:cNvCxnSpPr>
            <p:nvPr/>
          </p:nvCxnSpPr>
          <p:spPr bwMode="auto">
            <a:xfrm rot="5400000">
              <a:off x="6100586" y="1603559"/>
              <a:ext cx="2744434" cy="263447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 bwMode="auto">
            <a:xfrm rot="5400000" flipH="1" flipV="1">
              <a:off x="8595914" y="4436691"/>
              <a:ext cx="431490" cy="679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113" idx="6"/>
            </p:cNvCxnSpPr>
            <p:nvPr/>
          </p:nvCxnSpPr>
          <p:spPr bwMode="auto">
            <a:xfrm flipV="1">
              <a:off x="7868118" y="4218039"/>
              <a:ext cx="936669" cy="1427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96" idx="2"/>
              <a:endCxn id="113" idx="6"/>
            </p:cNvCxnSpPr>
            <p:nvPr/>
          </p:nvCxnSpPr>
          <p:spPr bwMode="auto">
            <a:xfrm rot="16200000" flipH="1">
              <a:off x="7225590" y="3589780"/>
              <a:ext cx="4525" cy="1280531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110" idx="2"/>
              <a:endCxn id="85" idx="6"/>
            </p:cNvCxnSpPr>
            <p:nvPr/>
          </p:nvCxnSpPr>
          <p:spPr bwMode="auto">
            <a:xfrm rot="5400000" flipH="1" flipV="1">
              <a:off x="8080364" y="4340524"/>
              <a:ext cx="7773" cy="68161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06" idx="0"/>
              <a:endCxn id="86" idx="4"/>
            </p:cNvCxnSpPr>
            <p:nvPr/>
          </p:nvCxnSpPr>
          <p:spPr bwMode="auto">
            <a:xfrm rot="16200000" flipV="1">
              <a:off x="8663467" y="4912087"/>
              <a:ext cx="323686" cy="68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 bwMode="auto">
            <a:xfrm>
              <a:off x="8272660" y="460124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8745708" y="460124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7" name="Straight Connector 86"/>
            <p:cNvCxnSpPr>
              <a:stCxn id="85" idx="6"/>
              <a:endCxn id="86" idx="2"/>
            </p:cNvCxnSpPr>
            <p:nvPr/>
          </p:nvCxnSpPr>
          <p:spPr bwMode="auto">
            <a:xfrm>
              <a:off x="8425060" y="4677446"/>
              <a:ext cx="320648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126"/>
            <p:cNvSpPr txBox="1">
              <a:spLocks noChangeArrowheads="1"/>
            </p:cNvSpPr>
            <p:nvPr/>
          </p:nvSpPr>
          <p:spPr bwMode="auto">
            <a:xfrm>
              <a:off x="8282676" y="4305456"/>
              <a:ext cx="381000" cy="36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89" name="TextBox 127"/>
            <p:cNvSpPr txBox="1">
              <a:spLocks noChangeArrowheads="1"/>
            </p:cNvSpPr>
            <p:nvPr/>
          </p:nvSpPr>
          <p:spPr bwMode="auto">
            <a:xfrm>
              <a:off x="8779012" y="4296446"/>
              <a:ext cx="457200" cy="36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 rot="10800000">
              <a:off x="6799007" y="4232790"/>
              <a:ext cx="486696" cy="48669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93" idx="2"/>
              <a:endCxn id="94" idx="6"/>
            </p:cNvCxnSpPr>
            <p:nvPr/>
          </p:nvCxnSpPr>
          <p:spPr bwMode="auto">
            <a:xfrm rot="10800000" flipH="1">
              <a:off x="6133247" y="4239132"/>
              <a:ext cx="730884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93" idx="3"/>
            </p:cNvCxnSpPr>
            <p:nvPr/>
          </p:nvCxnSpPr>
          <p:spPr bwMode="auto">
            <a:xfrm flipV="1">
              <a:off x="5706745" y="4293014"/>
              <a:ext cx="448820" cy="4249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 bwMode="auto">
            <a:xfrm>
              <a:off x="6133247" y="4162932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6711731" y="4162932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TextBox 83"/>
            <p:cNvSpPr txBox="1">
              <a:spLocks noChangeArrowheads="1"/>
            </p:cNvSpPr>
            <p:nvPr/>
          </p:nvSpPr>
          <p:spPr bwMode="auto">
            <a:xfrm>
              <a:off x="5904571" y="3934398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96" name="TextBox 84"/>
            <p:cNvSpPr txBox="1">
              <a:spLocks noChangeArrowheads="1"/>
            </p:cNvSpPr>
            <p:nvPr/>
          </p:nvSpPr>
          <p:spPr bwMode="auto">
            <a:xfrm>
              <a:off x="6397071" y="3858132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97" name="TextBox 96"/>
            <p:cNvSpPr txBox="1">
              <a:spLocks noChangeArrowheads="1"/>
            </p:cNvSpPr>
            <p:nvPr/>
          </p:nvSpPr>
          <p:spPr bwMode="auto">
            <a:xfrm>
              <a:off x="7249171" y="4315332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98" name="Straight Connector 97"/>
            <p:cNvCxnSpPr>
              <a:stCxn id="101" idx="2"/>
              <a:endCxn id="105" idx="2"/>
            </p:cNvCxnSpPr>
            <p:nvPr/>
          </p:nvCxnSpPr>
          <p:spPr>
            <a:xfrm rot="10800000" flipH="1">
              <a:off x="4693407" y="4696332"/>
              <a:ext cx="305864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101" idx="5"/>
              <a:endCxn id="106" idx="6"/>
            </p:cNvCxnSpPr>
            <p:nvPr/>
          </p:nvCxnSpPr>
          <p:spPr>
            <a:xfrm rot="16200000" flipH="1">
              <a:off x="6662541" y="2911161"/>
              <a:ext cx="403318" cy="408142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7742903" y="4689987"/>
              <a:ext cx="1150374" cy="50144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4693407" y="4620132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5150607" y="4620132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5607807" y="4620132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7191611" y="4620132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7752047" y="4620132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8752512" y="5077332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7" name="TextBox 106"/>
            <p:cNvSpPr txBox="1">
              <a:spLocks noChangeArrowheads="1"/>
            </p:cNvSpPr>
            <p:nvPr/>
          </p:nvSpPr>
          <p:spPr bwMode="auto">
            <a:xfrm>
              <a:off x="4464807" y="4620132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8" name="TextBox 107"/>
            <p:cNvSpPr txBox="1">
              <a:spLocks noChangeArrowheads="1"/>
            </p:cNvSpPr>
            <p:nvPr/>
          </p:nvSpPr>
          <p:spPr bwMode="auto">
            <a:xfrm>
              <a:off x="4922007" y="4315332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9" name="TextBox 108"/>
            <p:cNvSpPr txBox="1">
              <a:spLocks noChangeArrowheads="1"/>
            </p:cNvSpPr>
            <p:nvPr/>
          </p:nvSpPr>
          <p:spPr bwMode="auto">
            <a:xfrm>
              <a:off x="5379207" y="4315332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0" name="TextBox 109"/>
            <p:cNvSpPr txBox="1">
              <a:spLocks noChangeArrowheads="1"/>
            </p:cNvSpPr>
            <p:nvPr/>
          </p:nvSpPr>
          <p:spPr bwMode="auto">
            <a:xfrm>
              <a:off x="7552943" y="4315332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1" name="TextBox 110"/>
            <p:cNvSpPr txBox="1">
              <a:spLocks noChangeArrowheads="1"/>
            </p:cNvSpPr>
            <p:nvPr/>
          </p:nvSpPr>
          <p:spPr bwMode="auto">
            <a:xfrm>
              <a:off x="8853864" y="4933622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12" name="TextBox 222"/>
            <p:cNvSpPr txBox="1">
              <a:spLocks noChangeArrowheads="1"/>
            </p:cNvSpPr>
            <p:nvPr/>
          </p:nvSpPr>
          <p:spPr bwMode="auto">
            <a:xfrm>
              <a:off x="7456517" y="3858131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13" name="Oval 112"/>
            <p:cNvSpPr/>
            <p:nvPr/>
          </p:nvSpPr>
          <p:spPr>
            <a:xfrm>
              <a:off x="7715718" y="4156109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>
              <a:off x="7816648" y="4218042"/>
              <a:ext cx="530943" cy="47194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Oval 114"/>
            <p:cNvSpPr/>
            <p:nvPr/>
          </p:nvSpPr>
          <p:spPr>
            <a:xfrm>
              <a:off x="8752504" y="415610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6" name="TextBox 178"/>
            <p:cNvSpPr txBox="1">
              <a:spLocks noChangeArrowheads="1"/>
            </p:cNvSpPr>
            <p:nvPr/>
          </p:nvSpPr>
          <p:spPr bwMode="auto">
            <a:xfrm>
              <a:off x="8784180" y="3920941"/>
              <a:ext cx="412376" cy="315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8704737" y="145276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8" name="TextBox 178"/>
            <p:cNvSpPr txBox="1">
              <a:spLocks noChangeArrowheads="1"/>
            </p:cNvSpPr>
            <p:nvPr/>
          </p:nvSpPr>
          <p:spPr bwMode="auto">
            <a:xfrm>
              <a:off x="8770322" y="1481526"/>
              <a:ext cx="4123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9" name="Straight Connector 118"/>
            <p:cNvCxnSpPr/>
            <p:nvPr/>
          </p:nvCxnSpPr>
          <p:spPr bwMode="auto">
            <a:xfrm rot="10800000" flipV="1">
              <a:off x="4805997" y="1091380"/>
              <a:ext cx="3998791" cy="353102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 bwMode="auto">
            <a:xfrm>
              <a:off x="8704737" y="104883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1" name="TextBox 178"/>
            <p:cNvSpPr txBox="1">
              <a:spLocks noChangeArrowheads="1"/>
            </p:cNvSpPr>
            <p:nvPr/>
          </p:nvSpPr>
          <p:spPr bwMode="auto">
            <a:xfrm>
              <a:off x="8814331" y="941116"/>
              <a:ext cx="4123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14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>
          <a:xfrm>
            <a:off x="6474554" y="2536734"/>
            <a:ext cx="2477729" cy="202052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 flipH="1" flipV="1">
            <a:off x="6533549" y="2728465"/>
            <a:ext cx="2153263" cy="18582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ounded Rectangle 146"/>
          <p:cNvSpPr/>
          <p:nvPr/>
        </p:nvSpPr>
        <p:spPr>
          <a:xfrm>
            <a:off x="0" y="5860474"/>
            <a:ext cx="9143999" cy="9975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Now the rules of placing the partitions are not so simple!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Group 120"/>
          <p:cNvGrpSpPr>
            <a:grpSpLocks/>
          </p:cNvGrpSpPr>
          <p:nvPr/>
        </p:nvGrpSpPr>
        <p:grpSpPr bwMode="auto">
          <a:xfrm>
            <a:off x="304803" y="1079093"/>
            <a:ext cx="3201988" cy="3201988"/>
            <a:chOff x="5486400" y="1828800"/>
            <a:chExt cx="3201988" cy="3201195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887390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3461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8033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605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57177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61749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6290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0862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7988" y="5028407"/>
              <a:ext cx="3200400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7988" y="3655560"/>
              <a:ext cx="3200400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45" name="Group 118"/>
          <p:cNvGrpSpPr>
            <a:grpSpLocks/>
          </p:cNvGrpSpPr>
          <p:nvPr/>
        </p:nvGrpSpPr>
        <p:grpSpPr bwMode="auto">
          <a:xfrm>
            <a:off x="29502" y="711742"/>
            <a:ext cx="3008664" cy="914400"/>
            <a:chOff x="5181600" y="4191000"/>
            <a:chExt cx="3008664" cy="9144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809264" y="47311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2512" y="1707788"/>
            <a:ext cx="3411792" cy="1295338"/>
            <a:chOff x="5181600" y="5268975"/>
            <a:chExt cx="3411792" cy="1295338"/>
          </a:xfrm>
        </p:grpSpPr>
        <p:grpSp>
          <p:nvGrpSpPr>
            <p:cNvPr id="4" name="Group 77"/>
            <p:cNvGrpSpPr>
              <a:grpSpLocks/>
            </p:cNvGrpSpPr>
            <p:nvPr/>
          </p:nvGrpSpPr>
          <p:grpSpPr bwMode="auto">
            <a:xfrm>
              <a:off x="6346809" y="5268975"/>
              <a:ext cx="1339158" cy="839720"/>
              <a:chOff x="6346918" y="3810000"/>
              <a:chExt cx="1339049" cy="838994"/>
            </a:xfrm>
          </p:grpSpPr>
          <p:cxnSp>
            <p:nvCxnSpPr>
              <p:cNvPr id="79" name="Straight Connector 78"/>
              <p:cNvCxnSpPr>
                <a:stCxn id="133" idx="4"/>
                <a:endCxn id="83" idx="0"/>
              </p:cNvCxnSpPr>
              <p:nvPr/>
            </p:nvCxnSpPr>
            <p:spPr>
              <a:xfrm rot="5400000" flipH="1">
                <a:off x="7009884" y="4343664"/>
                <a:ext cx="609072" cy="15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82" idx="2"/>
                <a:endCxn id="83" idx="6"/>
              </p:cNvCxnSpPr>
              <p:nvPr/>
            </p:nvCxnSpPr>
            <p:spPr>
              <a:xfrm rot="10800000" flipH="1">
                <a:off x="6781857" y="4114470"/>
                <a:ext cx="609549" cy="1586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132" idx="3"/>
                <a:endCxn id="82" idx="7"/>
              </p:cNvCxnSpPr>
              <p:nvPr/>
            </p:nvCxnSpPr>
            <p:spPr>
              <a:xfrm rot="5400000" flipH="1" flipV="1">
                <a:off x="6347139" y="4060321"/>
                <a:ext cx="564661" cy="565103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/>
              <p:cNvSpPr/>
              <p:nvPr/>
            </p:nvSpPr>
            <p:spPr>
              <a:xfrm>
                <a:off x="6781857" y="4038336"/>
                <a:ext cx="152387" cy="15226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7239019" y="4038336"/>
                <a:ext cx="152387" cy="15226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328" name="TextBox 83"/>
              <p:cNvSpPr txBox="1">
                <a:spLocks noChangeArrowheads="1"/>
              </p:cNvSpPr>
              <p:nvPr/>
            </p:nvSpPr>
            <p:spPr bwMode="auto">
              <a:xfrm>
                <a:off x="65532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  <p:sp>
            <p:nvSpPr>
              <p:cNvPr id="10329" name="TextBox 84"/>
              <p:cNvSpPr txBox="1">
                <a:spLocks noChangeArrowheads="1"/>
              </p:cNvSpPr>
              <p:nvPr/>
            </p:nvSpPr>
            <p:spPr bwMode="auto">
              <a:xfrm>
                <a:off x="7304966" y="3815621"/>
                <a:ext cx="38100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8</a:t>
                </a:r>
              </a:p>
            </p:txBody>
          </p:sp>
        </p:grpSp>
        <p:sp>
          <p:nvSpPr>
            <p:cNvPr id="88" name="TextBox 87"/>
            <p:cNvSpPr txBox="1">
              <a:spLocks noChangeArrowheads="1"/>
            </p:cNvSpPr>
            <p:nvPr/>
          </p:nvSpPr>
          <p:spPr bwMode="auto">
            <a:xfrm>
              <a:off x="70104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89" name="Straight Connector 88"/>
            <p:cNvCxnSpPr>
              <a:stCxn id="130" idx="2"/>
              <a:endCxn id="134" idx="2"/>
            </p:cNvCxnSpPr>
            <p:nvPr/>
          </p:nvCxnSpPr>
          <p:spPr>
            <a:xfrm rot="10800000" flipH="1">
              <a:off x="5410200" y="6030913"/>
              <a:ext cx="22860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30" idx="5"/>
              <a:endCxn id="135" idx="6"/>
            </p:cNvCxnSpPr>
            <p:nvPr/>
          </p:nvCxnSpPr>
          <p:spPr>
            <a:xfrm rot="16200000" flipH="1">
              <a:off x="6721475" y="4903788"/>
              <a:ext cx="403225" cy="27654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134" idx="1"/>
              <a:endCxn id="135" idx="5"/>
            </p:cNvCxnSpPr>
            <p:nvPr/>
          </p:nvCxnSpPr>
          <p:spPr>
            <a:xfrm rot="16200000" flipH="1">
              <a:off x="7718425" y="5976938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54102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58674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63246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72390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76962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8153400" y="64119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6" name="TextBox 135"/>
            <p:cNvSpPr txBox="1">
              <a:spLocks noChangeArrowheads="1"/>
            </p:cNvSpPr>
            <p:nvPr/>
          </p:nvSpPr>
          <p:spPr bwMode="auto">
            <a:xfrm>
              <a:off x="5181600" y="59547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7" name="TextBox 136"/>
            <p:cNvSpPr txBox="1">
              <a:spLocks noChangeArrowheads="1"/>
            </p:cNvSpPr>
            <p:nvPr/>
          </p:nvSpPr>
          <p:spPr bwMode="auto">
            <a:xfrm>
              <a:off x="56388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8" name="TextBox 137"/>
            <p:cNvSpPr txBox="1">
              <a:spLocks noChangeArrowheads="1"/>
            </p:cNvSpPr>
            <p:nvPr/>
          </p:nvSpPr>
          <p:spPr bwMode="auto">
            <a:xfrm>
              <a:off x="60960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39" name="TextBox 138"/>
            <p:cNvSpPr txBox="1">
              <a:spLocks noChangeArrowheads="1"/>
            </p:cNvSpPr>
            <p:nvPr/>
          </p:nvSpPr>
          <p:spPr bwMode="auto">
            <a:xfrm>
              <a:off x="74676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40" name="TextBox 139"/>
            <p:cNvSpPr txBox="1">
              <a:spLocks noChangeArrowheads="1"/>
            </p:cNvSpPr>
            <p:nvPr/>
          </p:nvSpPr>
          <p:spPr bwMode="auto">
            <a:xfrm>
              <a:off x="8212392" y="616365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0" name="Rounded Rectangle 119"/>
          <p:cNvSpPr/>
          <p:nvPr/>
        </p:nvSpPr>
        <p:spPr>
          <a:xfrm>
            <a:off x="0" y="0"/>
            <a:ext cx="2757488" cy="682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 Example</a:t>
            </a:r>
          </a:p>
        </p:txBody>
      </p:sp>
      <p:grpSp>
        <p:nvGrpSpPr>
          <p:cNvPr id="7" name="Group 120"/>
          <p:cNvGrpSpPr>
            <a:grpSpLocks/>
          </p:cNvGrpSpPr>
          <p:nvPr/>
        </p:nvGrpSpPr>
        <p:grpSpPr bwMode="auto">
          <a:xfrm>
            <a:off x="312225" y="4279479"/>
            <a:ext cx="3201987" cy="3201988"/>
            <a:chOff x="5486400" y="1828800"/>
            <a:chExt cx="3201988" cy="3201195"/>
          </a:xfrm>
        </p:grpSpPr>
        <p:cxnSp>
          <p:nvCxnSpPr>
            <p:cNvPr id="182" name="Straight Connector 181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5487987" y="5028407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Down Arrow 197"/>
          <p:cNvSpPr/>
          <p:nvPr/>
        </p:nvSpPr>
        <p:spPr>
          <a:xfrm>
            <a:off x="971767" y="1555627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5809046" y="1946990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TextBox 172"/>
          <p:cNvSpPr txBox="1">
            <a:spLocks noChangeArrowheads="1"/>
          </p:cNvSpPr>
          <p:nvPr/>
        </p:nvSpPr>
        <p:spPr bwMode="auto">
          <a:xfrm>
            <a:off x="8674483" y="249626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124" name="Group 182"/>
          <p:cNvGrpSpPr>
            <a:grpSpLocks/>
          </p:cNvGrpSpPr>
          <p:nvPr/>
        </p:nvGrpSpPr>
        <p:grpSpPr bwMode="auto">
          <a:xfrm>
            <a:off x="5550283" y="73740"/>
            <a:ext cx="3505200" cy="2676525"/>
            <a:chOff x="2438400" y="-76200"/>
            <a:chExt cx="3886200" cy="3133558"/>
          </a:xfrm>
        </p:grpSpPr>
        <p:grpSp>
          <p:nvGrpSpPr>
            <p:cNvPr id="125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176" name="Freeform 175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77" name="Freeform 176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78" name="Freeform 177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79" name="Freeform 178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0" name="Freeform 179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1" name="Freeform 180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9" name="Freeform 198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2" name="Freeform 201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3" name="Freeform 202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4" name="Freeform 203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5" name="Freeform 204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6" name="Freeform 205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26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7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8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29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1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6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6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71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7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7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7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75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221" name="Freeform 220"/>
          <p:cNvSpPr/>
          <p:nvPr/>
        </p:nvSpPr>
        <p:spPr>
          <a:xfrm>
            <a:off x="6674885" y="1156703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2" name="Freeform 221"/>
          <p:cNvSpPr/>
          <p:nvPr/>
        </p:nvSpPr>
        <p:spPr>
          <a:xfrm>
            <a:off x="8090358" y="1413012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Freeform 222"/>
          <p:cNvSpPr/>
          <p:nvPr/>
        </p:nvSpPr>
        <p:spPr>
          <a:xfrm>
            <a:off x="7949503" y="784940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4" name="Freeform 223"/>
          <p:cNvSpPr/>
          <p:nvPr/>
        </p:nvSpPr>
        <p:spPr>
          <a:xfrm rot="20126938">
            <a:off x="7700129" y="46019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5" name="Freeform 224"/>
          <p:cNvSpPr/>
          <p:nvPr/>
        </p:nvSpPr>
        <p:spPr>
          <a:xfrm>
            <a:off x="6702593" y="383158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6" name="Freeform 225"/>
          <p:cNvSpPr/>
          <p:nvPr/>
        </p:nvSpPr>
        <p:spPr>
          <a:xfrm rot="20660141">
            <a:off x="5926739" y="1034323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7" name="Down Arrow 226"/>
          <p:cNvSpPr/>
          <p:nvPr/>
        </p:nvSpPr>
        <p:spPr>
          <a:xfrm>
            <a:off x="1001263" y="2838737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28" name="Group 255"/>
          <p:cNvGrpSpPr>
            <a:grpSpLocks/>
          </p:cNvGrpSpPr>
          <p:nvPr/>
        </p:nvGrpSpPr>
        <p:grpSpPr bwMode="auto">
          <a:xfrm>
            <a:off x="0" y="4838744"/>
            <a:ext cx="3733800" cy="1665287"/>
            <a:chOff x="5181600" y="3733800"/>
            <a:chExt cx="3733800" cy="1664732"/>
          </a:xfrm>
        </p:grpSpPr>
        <p:cxnSp>
          <p:nvCxnSpPr>
            <p:cNvPr id="229" name="Straight Connector 228"/>
            <p:cNvCxnSpPr>
              <a:endCxn id="253" idx="3"/>
            </p:cNvCxnSpPr>
            <p:nvPr/>
          </p:nvCxnSpPr>
          <p:spPr>
            <a:xfrm rot="5400000" flipH="1" flipV="1">
              <a:off x="7772467" y="4168563"/>
              <a:ext cx="403091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0" name="Group 203"/>
            <p:cNvGrpSpPr>
              <a:grpSpLocks/>
            </p:cNvGrpSpPr>
            <p:nvPr/>
          </p:nvGrpSpPr>
          <p:grpSpPr bwMode="auto">
            <a:xfrm>
              <a:off x="7277100" y="3733800"/>
              <a:ext cx="1028700" cy="457048"/>
              <a:chOff x="7277100" y="3733800"/>
              <a:chExt cx="1028700" cy="457048"/>
            </a:xfrm>
          </p:grpSpPr>
          <p:cxnSp>
            <p:nvCxnSpPr>
              <p:cNvPr id="259" name="Straight Connector 258"/>
              <p:cNvCxnSpPr>
                <a:stCxn id="252" idx="2"/>
              </p:cNvCxnSpPr>
              <p:nvPr/>
            </p:nvCxnSpPr>
            <p:spPr>
              <a:xfrm rot="16200000" flipH="1">
                <a:off x="7785895" y="3594769"/>
                <a:ext cx="11109" cy="102870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0" name="Oval 259"/>
              <p:cNvSpPr/>
              <p:nvPr/>
            </p:nvSpPr>
            <p:spPr>
              <a:xfrm>
                <a:off x="7696200" y="4038499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61" name="TextBox 222"/>
              <p:cNvSpPr txBox="1">
                <a:spLocks noChangeArrowheads="1"/>
              </p:cNvSpPr>
              <p:nvPr/>
            </p:nvSpPr>
            <p:spPr bwMode="auto">
              <a:xfrm>
                <a:off x="74676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</p:txBody>
          </p:sp>
        </p:grpSp>
        <p:cxnSp>
          <p:nvCxnSpPr>
            <p:cNvPr id="231" name="Straight Connector 230"/>
            <p:cNvCxnSpPr>
              <a:stCxn id="240" idx="4"/>
              <a:endCxn id="250" idx="0"/>
            </p:cNvCxnSpPr>
            <p:nvPr/>
          </p:nvCxnSpPr>
          <p:spPr>
            <a:xfrm rot="5400000" flipH="1">
              <a:off x="7010502" y="4343195"/>
              <a:ext cx="609397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49" idx="2"/>
              <a:endCxn id="250" idx="6"/>
            </p:cNvCxnSpPr>
            <p:nvPr/>
          </p:nvCxnSpPr>
          <p:spPr>
            <a:xfrm rot="10800000" flipH="1">
              <a:off x="6781800" y="4114673"/>
              <a:ext cx="6096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39" idx="3"/>
              <a:endCxn id="249" idx="7"/>
            </p:cNvCxnSpPr>
            <p:nvPr/>
          </p:nvCxnSpPr>
          <p:spPr>
            <a:xfrm rot="5400000" flipH="1" flipV="1">
              <a:off x="6346919" y="4060622"/>
              <a:ext cx="564962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>
              <a:stCxn id="237" idx="2"/>
              <a:endCxn id="241" idx="2"/>
            </p:cNvCxnSpPr>
            <p:nvPr/>
          </p:nvCxnSpPr>
          <p:spPr>
            <a:xfrm rot="10800000" flipH="1">
              <a:off x="5410200" y="4571721"/>
              <a:ext cx="22860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>
              <a:stCxn id="237" idx="5"/>
              <a:endCxn id="242" idx="6"/>
            </p:cNvCxnSpPr>
            <p:nvPr/>
          </p:nvCxnSpPr>
          <p:spPr>
            <a:xfrm rot="16200000" flipH="1">
              <a:off x="6950142" y="3215910"/>
              <a:ext cx="403091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stCxn id="241" idx="5"/>
              <a:endCxn id="248" idx="0"/>
            </p:cNvCxnSpPr>
            <p:nvPr/>
          </p:nvCxnSpPr>
          <p:spPr>
            <a:xfrm rot="16200000" flipH="1">
              <a:off x="8074092" y="4377960"/>
              <a:ext cx="403091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Oval 236"/>
            <p:cNvSpPr/>
            <p:nvPr/>
          </p:nvSpPr>
          <p:spPr>
            <a:xfrm>
              <a:off x="5410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58674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63246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72390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7696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8610600" y="495259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3" name="TextBox 239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44" name="TextBox 240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5" name="TextBox 241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46" name="TextBox 242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47" name="TextBox 243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48" name="TextBox 244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49" name="Oval 248"/>
            <p:cNvSpPr/>
            <p:nvPr/>
          </p:nvSpPr>
          <p:spPr>
            <a:xfrm>
              <a:off x="67818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72390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1" name="TextBox 247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52" name="TextBox 248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3" name="Oval 252"/>
            <p:cNvSpPr/>
            <p:nvPr/>
          </p:nvSpPr>
          <p:spPr>
            <a:xfrm>
              <a:off x="81534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86106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55" name="Straight Connector 254"/>
            <p:cNvCxnSpPr>
              <a:stCxn id="253" idx="6"/>
              <a:endCxn id="254" idx="2"/>
            </p:cNvCxnSpPr>
            <p:nvPr/>
          </p:nvCxnSpPr>
          <p:spPr>
            <a:xfrm>
              <a:off x="8305800" y="4114673"/>
              <a:ext cx="3048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stCxn id="242" idx="0"/>
              <a:endCxn id="254" idx="4"/>
            </p:cNvCxnSpPr>
            <p:nvPr/>
          </p:nvCxnSpPr>
          <p:spPr>
            <a:xfrm rot="5400000" flipH="1" flipV="1">
              <a:off x="8305927" y="4571719"/>
              <a:ext cx="761746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TextBox 253"/>
            <p:cNvSpPr txBox="1">
              <a:spLocks noChangeArrowheads="1"/>
            </p:cNvSpPr>
            <p:nvPr/>
          </p:nvSpPr>
          <p:spPr bwMode="auto">
            <a:xfrm>
              <a:off x="7924800" y="37362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8" name="TextBox 254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</p:grpSp>
      <p:sp>
        <p:nvSpPr>
          <p:cNvPr id="308" name="Down Arrow 307"/>
          <p:cNvSpPr/>
          <p:nvPr/>
        </p:nvSpPr>
        <p:spPr>
          <a:xfrm>
            <a:off x="971766" y="4328324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9" name="Down Arrow 308"/>
          <p:cNvSpPr/>
          <p:nvPr/>
        </p:nvSpPr>
        <p:spPr>
          <a:xfrm rot="16200000">
            <a:off x="3925831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0" name="Down Arrow 309"/>
          <p:cNvSpPr/>
          <p:nvPr/>
        </p:nvSpPr>
        <p:spPr>
          <a:xfrm rot="16200000">
            <a:off x="4895649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1" name="Rectangle 310"/>
          <p:cNvSpPr/>
          <p:nvPr/>
        </p:nvSpPr>
        <p:spPr>
          <a:xfrm>
            <a:off x="4336473" y="5209306"/>
            <a:ext cx="401782" cy="19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…</a:t>
            </a:r>
            <a:endParaRPr lang="en-US" sz="3600" dirty="0">
              <a:solidFill>
                <a:schemeClr val="tx1"/>
              </a:solidFill>
            </a:endParaRPr>
          </a:p>
        </p:txBody>
      </p:sp>
      <p:grpSp>
        <p:nvGrpSpPr>
          <p:cNvPr id="312" name="Group 311"/>
          <p:cNvGrpSpPr/>
          <p:nvPr/>
        </p:nvGrpSpPr>
        <p:grpSpPr>
          <a:xfrm>
            <a:off x="5181600" y="3060701"/>
            <a:ext cx="3962400" cy="3568699"/>
            <a:chOff x="5181600" y="3060701"/>
            <a:chExt cx="3962400" cy="3568699"/>
          </a:xfrm>
        </p:grpSpPr>
        <p:grpSp>
          <p:nvGrpSpPr>
            <p:cNvPr id="313" name="Group 120"/>
            <p:cNvGrpSpPr>
              <a:grpSpLocks/>
            </p:cNvGrpSpPr>
            <p:nvPr/>
          </p:nvGrpSpPr>
          <p:grpSpPr bwMode="auto">
            <a:xfrm>
              <a:off x="5459415" y="3276600"/>
              <a:ext cx="3201988" cy="3201988"/>
              <a:chOff x="5486400" y="1828800"/>
              <a:chExt cx="3201988" cy="3201195"/>
            </a:xfrm>
          </p:grpSpPr>
          <p:cxnSp>
            <p:nvCxnSpPr>
              <p:cNvPr id="361" name="Straight Connector 360"/>
              <p:cNvCxnSpPr/>
              <p:nvPr/>
            </p:nvCxnSpPr>
            <p:spPr>
              <a:xfrm rot="5400000">
                <a:off x="3887390" y="3427810"/>
                <a:ext cx="3199607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4346177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48033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5400000">
                <a:off x="52605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 rot="5400000">
                <a:off x="57177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rot="5400000">
                <a:off x="61749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/>
              <p:nvPr/>
            </p:nvCxnSpPr>
            <p:spPr>
              <a:xfrm rot="5400000">
                <a:off x="66290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70862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>
                <a:off x="5487987" y="5028407"/>
                <a:ext cx="3200401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>
                <a:off x="5486400" y="456973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>
                <a:off x="5486400" y="411264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>
                <a:off x="5487987" y="3655560"/>
                <a:ext cx="3200401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>
                <a:off x="5486400" y="319847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>
                <a:off x="5486400" y="274138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>
                <a:off x="5486400" y="2285887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>
                <a:off x="5486400" y="1828800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4" name="Straight Connector 313"/>
            <p:cNvCxnSpPr>
              <a:endCxn id="343" idx="3"/>
            </p:cNvCxnSpPr>
            <p:nvPr/>
          </p:nvCxnSpPr>
          <p:spPr>
            <a:xfrm rot="5400000" flipH="1" flipV="1">
              <a:off x="7772400" y="5629275"/>
              <a:ext cx="403225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>
              <a:stCxn id="353" idx="4"/>
              <a:endCxn id="351" idx="4"/>
            </p:cNvCxnSpPr>
            <p:nvPr/>
          </p:nvCxnSpPr>
          <p:spPr>
            <a:xfrm rot="5400000">
              <a:off x="8229601" y="4278312"/>
              <a:ext cx="9144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endCxn id="353" idx="7"/>
            </p:cNvCxnSpPr>
            <p:nvPr/>
          </p:nvCxnSpPr>
          <p:spPr>
            <a:xfrm rot="5400000" flipH="1" flipV="1">
              <a:off x="6858000" y="3692525"/>
              <a:ext cx="1882775" cy="18827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endCxn id="351" idx="4"/>
            </p:cNvCxnSpPr>
            <p:nvPr/>
          </p:nvCxnSpPr>
          <p:spPr>
            <a:xfrm rot="5400000" flipH="1" flipV="1">
              <a:off x="8267701" y="5154612"/>
              <a:ext cx="8382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49" idx="3"/>
              <a:endCxn id="351" idx="7"/>
            </p:cNvCxnSpPr>
            <p:nvPr/>
          </p:nvCxnSpPr>
          <p:spPr>
            <a:xfrm rot="5400000" flipH="1" flipV="1">
              <a:off x="7718425" y="4606925"/>
              <a:ext cx="1022350" cy="10223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342" idx="2"/>
            </p:cNvCxnSpPr>
            <p:nvPr/>
          </p:nvCxnSpPr>
          <p:spPr>
            <a:xfrm rot="16200000" flipH="1">
              <a:off x="7785100" y="5054600"/>
              <a:ext cx="12700" cy="10287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330" idx="4"/>
              <a:endCxn id="340" idx="0"/>
            </p:cNvCxnSpPr>
            <p:nvPr/>
          </p:nvCxnSpPr>
          <p:spPr>
            <a:xfrm rot="5400000" flipH="1">
              <a:off x="7010401" y="5802312"/>
              <a:ext cx="6096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>
              <a:stCxn id="339" idx="2"/>
              <a:endCxn id="340" idx="6"/>
            </p:cNvCxnSpPr>
            <p:nvPr/>
          </p:nvCxnSpPr>
          <p:spPr>
            <a:xfrm rot="10800000" flipH="1">
              <a:off x="6781800" y="5575300"/>
              <a:ext cx="6096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stCxn id="329" idx="3"/>
              <a:endCxn id="339" idx="7"/>
            </p:cNvCxnSpPr>
            <p:nvPr/>
          </p:nvCxnSpPr>
          <p:spPr>
            <a:xfrm rot="5400000" flipH="1" flipV="1">
              <a:off x="6346825" y="55213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27" idx="2"/>
              <a:endCxn id="331" idx="2"/>
            </p:cNvCxnSpPr>
            <p:nvPr/>
          </p:nvCxnSpPr>
          <p:spPr>
            <a:xfrm rot="10800000" flipH="1">
              <a:off x="5410200" y="6032500"/>
              <a:ext cx="22860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327" idx="5"/>
              <a:endCxn id="332" idx="6"/>
            </p:cNvCxnSpPr>
            <p:nvPr/>
          </p:nvCxnSpPr>
          <p:spPr>
            <a:xfrm rot="16200000" flipH="1">
              <a:off x="6950075" y="4676775"/>
              <a:ext cx="403225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331" idx="5"/>
              <a:endCxn id="332" idx="1"/>
            </p:cNvCxnSpPr>
            <p:nvPr/>
          </p:nvCxnSpPr>
          <p:spPr>
            <a:xfrm rot="16200000" flipH="1">
              <a:off x="8054975" y="5857875"/>
              <a:ext cx="349250" cy="8064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 rot="5400000">
              <a:off x="7087394" y="4887119"/>
              <a:ext cx="3198813" cy="3175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" name="Oval 326"/>
            <p:cNvSpPr/>
            <p:nvPr/>
          </p:nvSpPr>
          <p:spPr>
            <a:xfrm>
              <a:off x="5410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58674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9" name="Oval 328"/>
            <p:cNvSpPr/>
            <p:nvPr/>
          </p:nvSpPr>
          <p:spPr>
            <a:xfrm>
              <a:off x="63246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0" name="Oval 329"/>
            <p:cNvSpPr/>
            <p:nvPr/>
          </p:nvSpPr>
          <p:spPr>
            <a:xfrm>
              <a:off x="72390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>
              <a:off x="7696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8610600" y="64135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3" name="TextBox 332"/>
            <p:cNvSpPr txBox="1">
              <a:spLocks noChangeArrowheads="1"/>
            </p:cNvSpPr>
            <p:nvPr/>
          </p:nvSpPr>
          <p:spPr bwMode="auto">
            <a:xfrm>
              <a:off x="5181600" y="5956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34" name="TextBox 333"/>
            <p:cNvSpPr txBox="1">
              <a:spLocks noChangeArrowheads="1"/>
            </p:cNvSpPr>
            <p:nvPr/>
          </p:nvSpPr>
          <p:spPr bwMode="auto">
            <a:xfrm>
              <a:off x="57150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35" name="TextBox 334"/>
            <p:cNvSpPr txBox="1">
              <a:spLocks noChangeArrowheads="1"/>
            </p:cNvSpPr>
            <p:nvPr/>
          </p:nvSpPr>
          <p:spPr bwMode="auto">
            <a:xfrm>
              <a:off x="61722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36" name="TextBox 335"/>
            <p:cNvSpPr txBox="1">
              <a:spLocks noChangeArrowheads="1"/>
            </p:cNvSpPr>
            <p:nvPr/>
          </p:nvSpPr>
          <p:spPr bwMode="auto">
            <a:xfrm>
              <a:off x="70104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37" name="TextBox 336"/>
            <p:cNvSpPr txBox="1">
              <a:spLocks noChangeArrowheads="1"/>
            </p:cNvSpPr>
            <p:nvPr/>
          </p:nvSpPr>
          <p:spPr bwMode="auto">
            <a:xfrm>
              <a:off x="74676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38" name="TextBox 337"/>
            <p:cNvSpPr txBox="1">
              <a:spLocks noChangeArrowheads="1"/>
            </p:cNvSpPr>
            <p:nvPr/>
          </p:nvSpPr>
          <p:spPr bwMode="auto">
            <a:xfrm>
              <a:off x="8763000" y="62611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339" name="Oval 338"/>
            <p:cNvSpPr/>
            <p:nvPr/>
          </p:nvSpPr>
          <p:spPr>
            <a:xfrm>
              <a:off x="67818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2390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1" name="TextBox 340"/>
            <p:cNvSpPr txBox="1">
              <a:spLocks noChangeArrowheads="1"/>
            </p:cNvSpPr>
            <p:nvPr/>
          </p:nvSpPr>
          <p:spPr bwMode="auto">
            <a:xfrm>
              <a:off x="6553200" y="5270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42" name="TextBox 341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43" name="Oval 342"/>
            <p:cNvSpPr/>
            <p:nvPr/>
          </p:nvSpPr>
          <p:spPr>
            <a:xfrm>
              <a:off x="81534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86106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45" name="Straight Connector 344"/>
            <p:cNvCxnSpPr>
              <a:stCxn id="343" idx="6"/>
              <a:endCxn id="344" idx="2"/>
            </p:cNvCxnSpPr>
            <p:nvPr/>
          </p:nvCxnSpPr>
          <p:spPr>
            <a:xfrm>
              <a:off x="8305800" y="5575300"/>
              <a:ext cx="304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>
              <a:stCxn id="332" idx="0"/>
              <a:endCxn id="344" idx="4"/>
            </p:cNvCxnSpPr>
            <p:nvPr/>
          </p:nvCxnSpPr>
          <p:spPr>
            <a:xfrm rot="5400000" flipH="1" flipV="1">
              <a:off x="8305801" y="6030912"/>
              <a:ext cx="7620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TextBox 346"/>
            <p:cNvSpPr txBox="1">
              <a:spLocks noChangeArrowheads="1"/>
            </p:cNvSpPr>
            <p:nvPr/>
          </p:nvSpPr>
          <p:spPr bwMode="auto">
            <a:xfrm>
              <a:off x="80010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48" name="TextBox 347"/>
            <p:cNvSpPr txBox="1">
              <a:spLocks noChangeArrowheads="1"/>
            </p:cNvSpPr>
            <p:nvPr/>
          </p:nvSpPr>
          <p:spPr bwMode="auto">
            <a:xfrm>
              <a:off x="8686800" y="53578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49" name="Oval 348"/>
            <p:cNvSpPr/>
            <p:nvPr/>
          </p:nvSpPr>
          <p:spPr>
            <a:xfrm>
              <a:off x="76962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0" name="TextBox 349"/>
            <p:cNvSpPr txBox="1">
              <a:spLocks noChangeArrowheads="1"/>
            </p:cNvSpPr>
            <p:nvPr/>
          </p:nvSpPr>
          <p:spPr bwMode="auto">
            <a:xfrm>
              <a:off x="7467600" y="51943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51" name="Oval 350"/>
            <p:cNvSpPr/>
            <p:nvPr/>
          </p:nvSpPr>
          <p:spPr>
            <a:xfrm>
              <a:off x="8610600" y="45847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2" name="TextBox 351"/>
            <p:cNvSpPr txBox="1">
              <a:spLocks noChangeArrowheads="1"/>
            </p:cNvSpPr>
            <p:nvPr/>
          </p:nvSpPr>
          <p:spPr bwMode="auto">
            <a:xfrm>
              <a:off x="8686800" y="44434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53" name="Oval 352"/>
            <p:cNvSpPr/>
            <p:nvPr/>
          </p:nvSpPr>
          <p:spPr>
            <a:xfrm>
              <a:off x="8610600" y="3670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4" name="TextBox 353"/>
            <p:cNvSpPr txBox="1">
              <a:spLocks noChangeArrowheads="1"/>
            </p:cNvSpPr>
            <p:nvPr/>
          </p:nvSpPr>
          <p:spPr bwMode="auto">
            <a:xfrm>
              <a:off x="8686800" y="35941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grpSp>
          <p:nvGrpSpPr>
            <p:cNvPr id="355" name="Group 329"/>
            <p:cNvGrpSpPr>
              <a:grpSpLocks/>
            </p:cNvGrpSpPr>
            <p:nvPr/>
          </p:nvGrpSpPr>
          <p:grpSpPr bwMode="auto">
            <a:xfrm>
              <a:off x="5486400" y="3060701"/>
              <a:ext cx="3657600" cy="2971798"/>
              <a:chOff x="5486400" y="1600200"/>
              <a:chExt cx="3657600" cy="2971709"/>
            </a:xfrm>
          </p:grpSpPr>
          <p:cxnSp>
            <p:nvCxnSpPr>
              <p:cNvPr id="356" name="Straight Connector 355"/>
              <p:cNvCxnSpPr>
                <a:stCxn id="354" idx="1"/>
                <a:endCxn id="359" idx="0"/>
              </p:cNvCxnSpPr>
              <p:nvPr/>
            </p:nvCxnSpPr>
            <p:spPr>
              <a:xfrm rot="10800000">
                <a:off x="8686800" y="1752595"/>
                <a:ext cx="1588" cy="565133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>
                <a:stCxn id="334" idx="2"/>
                <a:endCxn id="359" idx="7"/>
              </p:cNvCxnSpPr>
              <p:nvPr/>
            </p:nvCxnSpPr>
            <p:spPr>
              <a:xfrm rot="5400000" flipH="1" flipV="1">
                <a:off x="5930942" y="1749471"/>
                <a:ext cx="2784297" cy="2835182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>
                <a:endCxn id="359" idx="7"/>
              </p:cNvCxnSpPr>
              <p:nvPr/>
            </p:nvCxnSpPr>
            <p:spPr>
              <a:xfrm flipV="1">
                <a:off x="5486400" y="1774820"/>
                <a:ext cx="3254375" cy="27970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9" name="Oval 358"/>
              <p:cNvSpPr/>
              <p:nvPr/>
            </p:nvSpPr>
            <p:spPr>
              <a:xfrm>
                <a:off x="8610600" y="1752595"/>
                <a:ext cx="152400" cy="152395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0" name="TextBox 334"/>
              <p:cNvSpPr txBox="1">
                <a:spLocks noChangeArrowheads="1"/>
              </p:cNvSpPr>
              <p:nvPr/>
            </p:nvSpPr>
            <p:spPr bwMode="auto">
              <a:xfrm>
                <a:off x="8686800" y="16002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14</a:t>
                </a:r>
              </a:p>
            </p:txBody>
          </p:sp>
        </p:grpSp>
      </p:grpSp>
      <p:grpSp>
        <p:nvGrpSpPr>
          <p:cNvPr id="377" name="Group 376"/>
          <p:cNvGrpSpPr/>
          <p:nvPr/>
        </p:nvGrpSpPr>
        <p:grpSpPr>
          <a:xfrm>
            <a:off x="0" y="2996794"/>
            <a:ext cx="3733800" cy="1663700"/>
            <a:chOff x="5181600" y="5194300"/>
            <a:chExt cx="3733800" cy="1663700"/>
          </a:xfrm>
        </p:grpSpPr>
        <p:grpSp>
          <p:nvGrpSpPr>
            <p:cNvPr id="378" name="Group 120"/>
            <p:cNvGrpSpPr>
              <a:grpSpLocks/>
            </p:cNvGrpSpPr>
            <p:nvPr/>
          </p:nvGrpSpPr>
          <p:grpSpPr bwMode="auto">
            <a:xfrm>
              <a:off x="7772400" y="5194298"/>
              <a:ext cx="990600" cy="1219200"/>
              <a:chOff x="7772400" y="3733800"/>
              <a:chExt cx="990600" cy="1219994"/>
            </a:xfrm>
          </p:grpSpPr>
          <p:sp>
            <p:nvSpPr>
              <p:cNvPr id="402" name="Oval 401"/>
              <p:cNvSpPr/>
              <p:nvPr/>
            </p:nvSpPr>
            <p:spPr>
              <a:xfrm>
                <a:off x="81534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86106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404" name="Straight Connector 403"/>
              <p:cNvCxnSpPr>
                <a:endCxn id="402" idx="3"/>
              </p:cNvCxnSpPr>
              <p:nvPr/>
            </p:nvCxnSpPr>
            <p:spPr>
              <a:xfrm rot="5400000" flipH="1" flipV="1">
                <a:off x="7772269" y="4169190"/>
                <a:ext cx="403488" cy="4032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>
                <a:stCxn id="402" idx="6"/>
                <a:endCxn id="403" idx="2"/>
              </p:cNvCxnSpPr>
              <p:nvPr/>
            </p:nvCxnSpPr>
            <p:spPr>
              <a:xfrm>
                <a:off x="8305800" y="4115048"/>
                <a:ext cx="304800" cy="15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392" idx="0"/>
                <a:endCxn id="403" idx="4"/>
              </p:cNvCxnSpPr>
              <p:nvPr/>
            </p:nvCxnSpPr>
            <p:spPr>
              <a:xfrm rot="5400000" flipH="1" flipV="1">
                <a:off x="8305553" y="4570958"/>
                <a:ext cx="762496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7" name="TextBox 126"/>
              <p:cNvSpPr txBox="1">
                <a:spLocks noChangeArrowheads="1"/>
              </p:cNvSpPr>
              <p:nvPr/>
            </p:nvSpPr>
            <p:spPr bwMode="auto">
              <a:xfrm>
                <a:off x="79248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408" name="TextBox 127"/>
              <p:cNvSpPr txBox="1">
                <a:spLocks noChangeArrowheads="1"/>
              </p:cNvSpPr>
              <p:nvPr/>
            </p:nvSpPr>
            <p:spPr bwMode="auto">
              <a:xfrm>
                <a:off x="83058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grpSp>
          <p:nvGrpSpPr>
            <p:cNvPr id="379" name="Group 136"/>
            <p:cNvGrpSpPr/>
            <p:nvPr/>
          </p:nvGrpSpPr>
          <p:grpSpPr>
            <a:xfrm>
              <a:off x="5181600" y="5270500"/>
              <a:ext cx="3733800" cy="1587500"/>
              <a:chOff x="5181600" y="5270500"/>
              <a:chExt cx="3733800" cy="1587500"/>
            </a:xfrm>
          </p:grpSpPr>
          <p:cxnSp>
            <p:nvCxnSpPr>
              <p:cNvPr id="381" name="Straight Connector 380"/>
              <p:cNvCxnSpPr>
                <a:stCxn id="390" idx="4"/>
                <a:endCxn id="400" idx="0"/>
              </p:cNvCxnSpPr>
              <p:nvPr/>
            </p:nvCxnSpPr>
            <p:spPr>
              <a:xfrm rot="5400000" flipH="1">
                <a:off x="7010401" y="5802312"/>
                <a:ext cx="609600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>
                <a:stCxn id="399" idx="2"/>
                <a:endCxn id="400" idx="6"/>
              </p:cNvCxnSpPr>
              <p:nvPr/>
            </p:nvCxnSpPr>
            <p:spPr>
              <a:xfrm rot="10800000" flipH="1">
                <a:off x="6781800" y="5575300"/>
                <a:ext cx="6096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>
                <a:stCxn id="389" idx="3"/>
                <a:endCxn id="399" idx="7"/>
              </p:cNvCxnSpPr>
              <p:nvPr/>
            </p:nvCxnSpPr>
            <p:spPr>
              <a:xfrm rot="5400000" flipH="1" flipV="1">
                <a:off x="6346825" y="5521325"/>
                <a:ext cx="565150" cy="56515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/>
              <p:cNvCxnSpPr>
                <a:stCxn id="387" idx="2"/>
                <a:endCxn id="391" idx="2"/>
              </p:cNvCxnSpPr>
              <p:nvPr/>
            </p:nvCxnSpPr>
            <p:spPr>
              <a:xfrm rot="10800000" flipH="1">
                <a:off x="5410200" y="6032500"/>
                <a:ext cx="22860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/>
              <p:cNvCxnSpPr>
                <a:stCxn id="387" idx="5"/>
                <a:endCxn id="392" idx="6"/>
              </p:cNvCxnSpPr>
              <p:nvPr/>
            </p:nvCxnSpPr>
            <p:spPr>
              <a:xfrm rot="16200000" flipH="1">
                <a:off x="6950075" y="4676775"/>
                <a:ext cx="403225" cy="32226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>
                <a:stCxn id="391" idx="5"/>
                <a:endCxn id="398" idx="0"/>
              </p:cNvCxnSpPr>
              <p:nvPr/>
            </p:nvCxnSpPr>
            <p:spPr>
              <a:xfrm rot="16200000" flipH="1">
                <a:off x="8074025" y="5838825"/>
                <a:ext cx="403225" cy="8985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7" name="Oval 386"/>
              <p:cNvSpPr/>
              <p:nvPr/>
            </p:nvSpPr>
            <p:spPr>
              <a:xfrm>
                <a:off x="5410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58674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89" name="Oval 388"/>
              <p:cNvSpPr/>
              <p:nvPr/>
            </p:nvSpPr>
            <p:spPr>
              <a:xfrm>
                <a:off x="63246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0" name="Oval 389"/>
              <p:cNvSpPr/>
              <p:nvPr/>
            </p:nvSpPr>
            <p:spPr>
              <a:xfrm>
                <a:off x="72390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7696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2" name="Oval 391"/>
              <p:cNvSpPr/>
              <p:nvPr/>
            </p:nvSpPr>
            <p:spPr>
              <a:xfrm>
                <a:off x="8610600" y="64135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3" name="TextBox 392"/>
              <p:cNvSpPr txBox="1">
                <a:spLocks noChangeArrowheads="1"/>
              </p:cNvSpPr>
              <p:nvPr/>
            </p:nvSpPr>
            <p:spPr bwMode="auto">
              <a:xfrm>
                <a:off x="5181600" y="59563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94" name="TextBox 393"/>
              <p:cNvSpPr txBox="1">
                <a:spLocks noChangeArrowheads="1"/>
              </p:cNvSpPr>
              <p:nvPr/>
            </p:nvSpPr>
            <p:spPr bwMode="auto">
              <a:xfrm>
                <a:off x="56388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95" name="TextBox 394"/>
              <p:cNvSpPr txBox="1">
                <a:spLocks noChangeArrowheads="1"/>
              </p:cNvSpPr>
              <p:nvPr/>
            </p:nvSpPr>
            <p:spPr bwMode="auto">
              <a:xfrm>
                <a:off x="60960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96" name="TextBox 395"/>
              <p:cNvSpPr txBox="1">
                <a:spLocks noChangeArrowheads="1"/>
              </p:cNvSpPr>
              <p:nvPr/>
            </p:nvSpPr>
            <p:spPr bwMode="auto">
              <a:xfrm>
                <a:off x="70104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397" name="TextBox 396"/>
              <p:cNvSpPr txBox="1">
                <a:spLocks noChangeArrowheads="1"/>
              </p:cNvSpPr>
              <p:nvPr/>
            </p:nvSpPr>
            <p:spPr bwMode="auto">
              <a:xfrm>
                <a:off x="74676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398" name="TextBox 397"/>
              <p:cNvSpPr txBox="1">
                <a:spLocks noChangeArrowheads="1"/>
              </p:cNvSpPr>
              <p:nvPr/>
            </p:nvSpPr>
            <p:spPr bwMode="auto">
              <a:xfrm>
                <a:off x="8534400" y="64897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6</a:t>
                </a: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67818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72390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1" name="TextBox 400"/>
              <p:cNvSpPr txBox="1">
                <a:spLocks noChangeArrowheads="1"/>
              </p:cNvSpPr>
              <p:nvPr/>
            </p:nvSpPr>
            <p:spPr bwMode="auto">
              <a:xfrm>
                <a:off x="6553200" y="5270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</p:grpSp>
        <p:sp>
          <p:nvSpPr>
            <p:cNvPr id="380" name="TextBox 379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  <p:bldP spid="122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308" grpId="0" animBg="1"/>
      <p:bldP spid="309" grpId="0" animBg="1"/>
      <p:bldP spid="310" grpId="0" animBg="1"/>
      <p:bldP spid="3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Freeform 508"/>
          <p:cNvSpPr/>
          <p:nvPr/>
        </p:nvSpPr>
        <p:spPr>
          <a:xfrm>
            <a:off x="5832475" y="3449638"/>
            <a:ext cx="914400" cy="2354262"/>
          </a:xfrm>
          <a:custGeom>
            <a:avLst/>
            <a:gdLst>
              <a:gd name="connsiteX0" fmla="*/ 789709 w 914400"/>
              <a:gd name="connsiteY0" fmla="*/ 0 h 2355272"/>
              <a:gd name="connsiteX1" fmla="*/ 914400 w 914400"/>
              <a:gd name="connsiteY1" fmla="*/ 2355272 h 2355272"/>
              <a:gd name="connsiteX2" fmla="*/ 0 w 914400"/>
              <a:gd name="connsiteY2" fmla="*/ 1371600 h 2355272"/>
              <a:gd name="connsiteX3" fmla="*/ 789709 w 914400"/>
              <a:gd name="connsiteY3" fmla="*/ 0 h 2355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2355272">
                <a:moveTo>
                  <a:pt x="789709" y="0"/>
                </a:moveTo>
                <a:cubicBezTo>
                  <a:pt x="831518" y="785078"/>
                  <a:pt x="914400" y="1569082"/>
                  <a:pt x="914400" y="2355272"/>
                </a:cubicBezTo>
                <a:lnTo>
                  <a:pt x="0" y="1371600"/>
                </a:lnTo>
                <a:lnTo>
                  <a:pt x="789709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0" name="Freeform 509"/>
          <p:cNvSpPr/>
          <p:nvPr/>
        </p:nvSpPr>
        <p:spPr>
          <a:xfrm>
            <a:off x="6664325" y="3394075"/>
            <a:ext cx="2036763" cy="1579563"/>
          </a:xfrm>
          <a:custGeom>
            <a:avLst/>
            <a:gdLst>
              <a:gd name="connsiteX0" fmla="*/ 41563 w 2036618"/>
              <a:gd name="connsiteY0" fmla="*/ 41564 h 1579419"/>
              <a:gd name="connsiteX1" fmla="*/ 1510145 w 2036618"/>
              <a:gd name="connsiteY1" fmla="*/ 41564 h 1579419"/>
              <a:gd name="connsiteX2" fmla="*/ 2036618 w 2036618"/>
              <a:gd name="connsiteY2" fmla="*/ 1579419 h 1579419"/>
              <a:gd name="connsiteX3" fmla="*/ 55418 w 2036618"/>
              <a:gd name="connsiteY3" fmla="*/ 1094510 h 1579419"/>
              <a:gd name="connsiteX4" fmla="*/ 0 w 2036618"/>
              <a:gd name="connsiteY4" fmla="*/ 0 h 1579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6618" h="1579419">
                <a:moveTo>
                  <a:pt x="41563" y="41564"/>
                </a:moveTo>
                <a:lnTo>
                  <a:pt x="1510145" y="41564"/>
                </a:lnTo>
                <a:lnTo>
                  <a:pt x="2036618" y="1579419"/>
                </a:lnTo>
                <a:lnTo>
                  <a:pt x="55418" y="109451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7" name="Freeform 506"/>
          <p:cNvSpPr/>
          <p:nvPr/>
        </p:nvSpPr>
        <p:spPr>
          <a:xfrm>
            <a:off x="720725" y="3962400"/>
            <a:ext cx="928688" cy="2397125"/>
          </a:xfrm>
          <a:custGeom>
            <a:avLst/>
            <a:gdLst>
              <a:gd name="connsiteX0" fmla="*/ 0 w 928255"/>
              <a:gd name="connsiteY0" fmla="*/ 1399310 h 2396837"/>
              <a:gd name="connsiteX1" fmla="*/ 831273 w 928255"/>
              <a:gd name="connsiteY1" fmla="*/ 0 h 2396837"/>
              <a:gd name="connsiteX2" fmla="*/ 665019 w 928255"/>
              <a:gd name="connsiteY2" fmla="*/ 1080655 h 2396837"/>
              <a:gd name="connsiteX3" fmla="*/ 928255 w 928255"/>
              <a:gd name="connsiteY3" fmla="*/ 2396837 h 2396837"/>
              <a:gd name="connsiteX4" fmla="*/ 0 w 928255"/>
              <a:gd name="connsiteY4" fmla="*/ 1399310 h 239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255" h="2396837">
                <a:moveTo>
                  <a:pt x="0" y="1399310"/>
                </a:moveTo>
                <a:lnTo>
                  <a:pt x="831273" y="0"/>
                </a:lnTo>
                <a:lnTo>
                  <a:pt x="665019" y="1080655"/>
                </a:lnTo>
                <a:lnTo>
                  <a:pt x="928255" y="2396837"/>
                </a:lnTo>
                <a:lnTo>
                  <a:pt x="0" y="139931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8" name="Freeform 507"/>
          <p:cNvSpPr/>
          <p:nvPr/>
        </p:nvSpPr>
        <p:spPr>
          <a:xfrm>
            <a:off x="1412875" y="3989388"/>
            <a:ext cx="2147888" cy="1538287"/>
          </a:xfrm>
          <a:custGeom>
            <a:avLst/>
            <a:gdLst>
              <a:gd name="connsiteX0" fmla="*/ 166254 w 2147454"/>
              <a:gd name="connsiteY0" fmla="*/ 0 h 1537855"/>
              <a:gd name="connsiteX1" fmla="*/ 1607127 w 2147454"/>
              <a:gd name="connsiteY1" fmla="*/ 27709 h 1537855"/>
              <a:gd name="connsiteX2" fmla="*/ 2147454 w 2147454"/>
              <a:gd name="connsiteY2" fmla="*/ 1537855 h 1537855"/>
              <a:gd name="connsiteX3" fmla="*/ 1385454 w 2147454"/>
              <a:gd name="connsiteY3" fmla="*/ 1025236 h 1537855"/>
              <a:gd name="connsiteX4" fmla="*/ 0 w 2147454"/>
              <a:gd name="connsiteY4" fmla="*/ 1094509 h 1537855"/>
              <a:gd name="connsiteX5" fmla="*/ 166254 w 2147454"/>
              <a:gd name="connsiteY5" fmla="*/ 0 h 1537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7454" h="1537855">
                <a:moveTo>
                  <a:pt x="166254" y="0"/>
                </a:moveTo>
                <a:lnTo>
                  <a:pt x="1607127" y="27709"/>
                </a:lnTo>
                <a:lnTo>
                  <a:pt x="2147454" y="1537855"/>
                </a:lnTo>
                <a:lnTo>
                  <a:pt x="1385454" y="1025236"/>
                </a:lnTo>
                <a:lnTo>
                  <a:pt x="0" y="1094509"/>
                </a:lnTo>
                <a:lnTo>
                  <a:pt x="166254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8" name="Oval 157"/>
          <p:cNvSpPr/>
          <p:nvPr/>
        </p:nvSpPr>
        <p:spPr>
          <a:xfrm rot="14534198">
            <a:off x="4033044" y="1056481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30" name="Oval 329"/>
          <p:cNvSpPr/>
          <p:nvPr/>
        </p:nvSpPr>
        <p:spPr>
          <a:xfrm rot="14534198">
            <a:off x="5613400" y="1195388"/>
            <a:ext cx="163513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31" name="Oval 330"/>
          <p:cNvSpPr/>
          <p:nvPr/>
        </p:nvSpPr>
        <p:spPr>
          <a:xfrm rot="14534198">
            <a:off x="5182394" y="2345531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32" name="Oval 331"/>
          <p:cNvSpPr/>
          <p:nvPr/>
        </p:nvSpPr>
        <p:spPr>
          <a:xfrm rot="14534198">
            <a:off x="6056312" y="2719388"/>
            <a:ext cx="163513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33" name="Oval 332"/>
          <p:cNvSpPr/>
          <p:nvPr/>
        </p:nvSpPr>
        <p:spPr>
          <a:xfrm rot="14534198">
            <a:off x="4656932" y="3051969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34" name="Oval 333"/>
          <p:cNvSpPr/>
          <p:nvPr/>
        </p:nvSpPr>
        <p:spPr>
          <a:xfrm rot="14534198">
            <a:off x="3159919" y="2524919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35" name="Oval 334"/>
          <p:cNvSpPr/>
          <p:nvPr/>
        </p:nvSpPr>
        <p:spPr>
          <a:xfrm rot="14534198">
            <a:off x="3132932" y="1583531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36" name="Oval 335"/>
          <p:cNvSpPr/>
          <p:nvPr/>
        </p:nvSpPr>
        <p:spPr>
          <a:xfrm rot="14534198">
            <a:off x="4156869" y="2193131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37" name="Oval 336"/>
          <p:cNvSpPr/>
          <p:nvPr/>
        </p:nvSpPr>
        <p:spPr>
          <a:xfrm rot="14534198">
            <a:off x="3852069" y="3509169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cxnSp>
        <p:nvCxnSpPr>
          <p:cNvPr id="339" name="Straight Connector 338"/>
          <p:cNvCxnSpPr>
            <a:stCxn id="335" idx="4"/>
            <a:endCxn id="158" idx="0"/>
          </p:cNvCxnSpPr>
          <p:nvPr/>
        </p:nvCxnSpPr>
        <p:spPr>
          <a:xfrm flipV="1">
            <a:off x="3290888" y="1184275"/>
            <a:ext cx="747712" cy="4445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>
            <a:stCxn id="330" idx="7"/>
            <a:endCxn id="158" idx="3"/>
          </p:cNvCxnSpPr>
          <p:nvPr/>
        </p:nvCxnSpPr>
        <p:spPr>
          <a:xfrm rot="10800000">
            <a:off x="4197350" y="1166813"/>
            <a:ext cx="1416050" cy="920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>
            <a:stCxn id="330" idx="2"/>
            <a:endCxn id="332" idx="6"/>
          </p:cNvCxnSpPr>
          <p:nvPr/>
        </p:nvCxnSpPr>
        <p:spPr>
          <a:xfrm rot="16200000" flipH="1">
            <a:off x="5226844" y="1861344"/>
            <a:ext cx="1377950" cy="3667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>
            <a:stCxn id="336" idx="3"/>
            <a:endCxn id="331" idx="7"/>
          </p:cNvCxnSpPr>
          <p:nvPr/>
        </p:nvCxnSpPr>
        <p:spPr>
          <a:xfrm>
            <a:off x="4321175" y="2301875"/>
            <a:ext cx="863600" cy="1063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" name="Freeform 350"/>
          <p:cNvSpPr/>
          <p:nvPr/>
        </p:nvSpPr>
        <p:spPr>
          <a:xfrm>
            <a:off x="4141788" y="1149350"/>
            <a:ext cx="114300" cy="1095375"/>
          </a:xfrm>
          <a:custGeom>
            <a:avLst/>
            <a:gdLst>
              <a:gd name="connsiteX0" fmla="*/ 0 w 113146"/>
              <a:gd name="connsiteY0" fmla="*/ 0 h 1094509"/>
              <a:gd name="connsiteX1" fmla="*/ 96982 w 113146"/>
              <a:gd name="connsiteY1" fmla="*/ 581891 h 1094509"/>
              <a:gd name="connsiteX2" fmla="*/ 96982 w 113146"/>
              <a:gd name="connsiteY2" fmla="*/ 1094509 h 109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146" h="1094509">
                <a:moveTo>
                  <a:pt x="0" y="0"/>
                </a:moveTo>
                <a:cubicBezTo>
                  <a:pt x="40409" y="199736"/>
                  <a:pt x="80818" y="399473"/>
                  <a:pt x="96982" y="581891"/>
                </a:cubicBezTo>
                <a:cubicBezTo>
                  <a:pt x="113146" y="764309"/>
                  <a:pt x="96982" y="1094509"/>
                  <a:pt x="96982" y="1094509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2" name="Freeform 351"/>
          <p:cNvSpPr/>
          <p:nvPr/>
        </p:nvSpPr>
        <p:spPr>
          <a:xfrm>
            <a:off x="3241675" y="2286000"/>
            <a:ext cx="984250" cy="361950"/>
          </a:xfrm>
          <a:custGeom>
            <a:avLst/>
            <a:gdLst>
              <a:gd name="connsiteX0" fmla="*/ 0 w 983673"/>
              <a:gd name="connsiteY0" fmla="*/ 346364 h 362527"/>
              <a:gd name="connsiteX1" fmla="*/ 512618 w 983673"/>
              <a:gd name="connsiteY1" fmla="*/ 304800 h 362527"/>
              <a:gd name="connsiteX2" fmla="*/ 983673 w 983673"/>
              <a:gd name="connsiteY2" fmla="*/ 0 h 36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3673" h="362527">
                <a:moveTo>
                  <a:pt x="0" y="346364"/>
                </a:moveTo>
                <a:cubicBezTo>
                  <a:pt x="174336" y="354445"/>
                  <a:pt x="348673" y="362527"/>
                  <a:pt x="512618" y="304800"/>
                </a:cubicBezTo>
                <a:cubicBezTo>
                  <a:pt x="676563" y="247073"/>
                  <a:pt x="983673" y="0"/>
                  <a:pt x="983673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3" name="Freeform 352"/>
          <p:cNvSpPr/>
          <p:nvPr/>
        </p:nvSpPr>
        <p:spPr>
          <a:xfrm>
            <a:off x="3224213" y="1590675"/>
            <a:ext cx="31750" cy="1027113"/>
          </a:xfrm>
          <a:custGeom>
            <a:avLst/>
            <a:gdLst>
              <a:gd name="connsiteX0" fmla="*/ 4618 w 32327"/>
              <a:gd name="connsiteY0" fmla="*/ 99291 h 1027545"/>
              <a:gd name="connsiteX1" fmla="*/ 4618 w 32327"/>
              <a:gd name="connsiteY1" fmla="*/ 154709 h 1027545"/>
              <a:gd name="connsiteX2" fmla="*/ 32327 w 32327"/>
              <a:gd name="connsiteY2" fmla="*/ 1027545 h 102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27" h="1027545">
                <a:moveTo>
                  <a:pt x="4618" y="99291"/>
                </a:moveTo>
                <a:cubicBezTo>
                  <a:pt x="2309" y="49645"/>
                  <a:pt x="0" y="0"/>
                  <a:pt x="4618" y="154709"/>
                </a:cubicBezTo>
                <a:cubicBezTo>
                  <a:pt x="9236" y="309418"/>
                  <a:pt x="32327" y="1027545"/>
                  <a:pt x="32327" y="1027545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4" name="Freeform 353"/>
          <p:cNvSpPr/>
          <p:nvPr/>
        </p:nvSpPr>
        <p:spPr>
          <a:xfrm>
            <a:off x="3255963" y="2632075"/>
            <a:ext cx="665162" cy="942975"/>
          </a:xfrm>
          <a:custGeom>
            <a:avLst/>
            <a:gdLst>
              <a:gd name="connsiteX0" fmla="*/ 0 w 665018"/>
              <a:gd name="connsiteY0" fmla="*/ 0 h 942109"/>
              <a:gd name="connsiteX1" fmla="*/ 193963 w 665018"/>
              <a:gd name="connsiteY1" fmla="*/ 526472 h 942109"/>
              <a:gd name="connsiteX2" fmla="*/ 665018 w 665018"/>
              <a:gd name="connsiteY2" fmla="*/ 942109 h 94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5018" h="942109">
                <a:moveTo>
                  <a:pt x="0" y="0"/>
                </a:moveTo>
                <a:cubicBezTo>
                  <a:pt x="41563" y="184727"/>
                  <a:pt x="83127" y="369454"/>
                  <a:pt x="193963" y="526472"/>
                </a:cubicBezTo>
                <a:cubicBezTo>
                  <a:pt x="304799" y="683490"/>
                  <a:pt x="665018" y="942109"/>
                  <a:pt x="665018" y="942109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5" name="Freeform 354"/>
          <p:cNvSpPr/>
          <p:nvPr/>
        </p:nvSpPr>
        <p:spPr>
          <a:xfrm>
            <a:off x="3948113" y="2813050"/>
            <a:ext cx="2189162" cy="819150"/>
          </a:xfrm>
          <a:custGeom>
            <a:avLst/>
            <a:gdLst>
              <a:gd name="connsiteX0" fmla="*/ 0 w 2189018"/>
              <a:gd name="connsiteY0" fmla="*/ 775854 h 819727"/>
              <a:gd name="connsiteX1" fmla="*/ 969818 w 2189018"/>
              <a:gd name="connsiteY1" fmla="*/ 775854 h 819727"/>
              <a:gd name="connsiteX2" fmla="*/ 1759527 w 2189018"/>
              <a:gd name="connsiteY2" fmla="*/ 512618 h 819727"/>
              <a:gd name="connsiteX3" fmla="*/ 2189018 w 2189018"/>
              <a:gd name="connsiteY3" fmla="*/ 0 h 819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9018" h="819727">
                <a:moveTo>
                  <a:pt x="0" y="775854"/>
                </a:moveTo>
                <a:cubicBezTo>
                  <a:pt x="338282" y="797790"/>
                  <a:pt x="676564" y="819727"/>
                  <a:pt x="969818" y="775854"/>
                </a:cubicBezTo>
                <a:cubicBezTo>
                  <a:pt x="1263072" y="731981"/>
                  <a:pt x="1556327" y="641927"/>
                  <a:pt x="1759527" y="512618"/>
                </a:cubicBezTo>
                <a:cubicBezTo>
                  <a:pt x="1962727" y="383309"/>
                  <a:pt x="2189018" y="0"/>
                  <a:pt x="2189018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58" name="Straight Connector 357"/>
          <p:cNvCxnSpPr>
            <a:stCxn id="332" idx="7"/>
            <a:endCxn id="331" idx="3"/>
          </p:cNvCxnSpPr>
          <p:nvPr/>
        </p:nvCxnSpPr>
        <p:spPr>
          <a:xfrm rot="10800000">
            <a:off x="5346700" y="2454275"/>
            <a:ext cx="709613" cy="3286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Freeform 365"/>
          <p:cNvSpPr/>
          <p:nvPr/>
        </p:nvSpPr>
        <p:spPr>
          <a:xfrm>
            <a:off x="3962400" y="2452688"/>
            <a:ext cx="1301750" cy="1122362"/>
          </a:xfrm>
          <a:custGeom>
            <a:avLst/>
            <a:gdLst>
              <a:gd name="connsiteX0" fmla="*/ 0 w 1302327"/>
              <a:gd name="connsiteY0" fmla="*/ 1122218 h 1122218"/>
              <a:gd name="connsiteX1" fmla="*/ 637309 w 1302327"/>
              <a:gd name="connsiteY1" fmla="*/ 817418 h 1122218"/>
              <a:gd name="connsiteX2" fmla="*/ 1302327 w 1302327"/>
              <a:gd name="connsiteY2" fmla="*/ 0 h 112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2327" h="1122218">
                <a:moveTo>
                  <a:pt x="0" y="1122218"/>
                </a:moveTo>
                <a:cubicBezTo>
                  <a:pt x="210127" y="1063336"/>
                  <a:pt x="420255" y="1004454"/>
                  <a:pt x="637309" y="817418"/>
                </a:cubicBezTo>
                <a:cubicBezTo>
                  <a:pt x="854363" y="630382"/>
                  <a:pt x="1302327" y="0"/>
                  <a:pt x="1302327" y="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23" name="TextBox 413"/>
          <p:cNvSpPr txBox="1">
            <a:spLocks noChangeArrowheads="1"/>
          </p:cNvSpPr>
          <p:nvPr/>
        </p:nvSpPr>
        <p:spPr bwMode="auto">
          <a:xfrm>
            <a:off x="2798763" y="1343025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24" name="TextBox 414"/>
          <p:cNvSpPr txBox="1">
            <a:spLocks noChangeArrowheads="1"/>
          </p:cNvSpPr>
          <p:nvPr/>
        </p:nvSpPr>
        <p:spPr bwMode="auto">
          <a:xfrm>
            <a:off x="3865563" y="692150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25" name="TextBox 415"/>
          <p:cNvSpPr txBox="1">
            <a:spLocks noChangeArrowheads="1"/>
          </p:cNvSpPr>
          <p:nvPr/>
        </p:nvSpPr>
        <p:spPr bwMode="auto">
          <a:xfrm>
            <a:off x="5348288" y="857250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26" name="TextBox 416"/>
          <p:cNvSpPr txBox="1">
            <a:spLocks noChangeArrowheads="1"/>
          </p:cNvSpPr>
          <p:nvPr/>
        </p:nvSpPr>
        <p:spPr bwMode="auto">
          <a:xfrm>
            <a:off x="6151563" y="2325688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27" name="TextBox 417"/>
          <p:cNvSpPr txBox="1">
            <a:spLocks noChangeArrowheads="1"/>
          </p:cNvSpPr>
          <p:nvPr/>
        </p:nvSpPr>
        <p:spPr bwMode="auto">
          <a:xfrm>
            <a:off x="5278438" y="1966913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28" name="TextBox 418"/>
          <p:cNvSpPr txBox="1">
            <a:spLocks noChangeArrowheads="1"/>
          </p:cNvSpPr>
          <p:nvPr/>
        </p:nvSpPr>
        <p:spPr bwMode="auto">
          <a:xfrm>
            <a:off x="4252913" y="1841500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29" name="TextBox 419"/>
          <p:cNvSpPr txBox="1">
            <a:spLocks noChangeArrowheads="1"/>
          </p:cNvSpPr>
          <p:nvPr/>
        </p:nvSpPr>
        <p:spPr bwMode="auto">
          <a:xfrm>
            <a:off x="2813050" y="2257425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30" name="TextBox 420"/>
          <p:cNvSpPr txBox="1">
            <a:spLocks noChangeArrowheads="1"/>
          </p:cNvSpPr>
          <p:nvPr/>
        </p:nvSpPr>
        <p:spPr bwMode="auto">
          <a:xfrm>
            <a:off x="3490913" y="3406775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31" name="TextBox 421"/>
          <p:cNvSpPr txBox="1">
            <a:spLocks noChangeArrowheads="1"/>
          </p:cNvSpPr>
          <p:nvPr/>
        </p:nvSpPr>
        <p:spPr bwMode="auto">
          <a:xfrm>
            <a:off x="4294188" y="270033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369" name="Oval 368"/>
          <p:cNvSpPr/>
          <p:nvPr/>
        </p:nvSpPr>
        <p:spPr>
          <a:xfrm rot="14534198">
            <a:off x="1483519" y="3883819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70" name="Oval 369"/>
          <p:cNvSpPr/>
          <p:nvPr/>
        </p:nvSpPr>
        <p:spPr>
          <a:xfrm rot="14534198">
            <a:off x="2952750" y="3938588"/>
            <a:ext cx="163513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71" name="Oval 370"/>
          <p:cNvSpPr/>
          <p:nvPr/>
        </p:nvSpPr>
        <p:spPr>
          <a:xfrm rot="14534198">
            <a:off x="2675732" y="4936331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72" name="Oval 371"/>
          <p:cNvSpPr/>
          <p:nvPr/>
        </p:nvSpPr>
        <p:spPr>
          <a:xfrm rot="14534198">
            <a:off x="3493294" y="5434806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73" name="Oval 372"/>
          <p:cNvSpPr/>
          <p:nvPr/>
        </p:nvSpPr>
        <p:spPr>
          <a:xfrm rot="14534198">
            <a:off x="2467769" y="5795169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74" name="Oval 373"/>
          <p:cNvSpPr/>
          <p:nvPr/>
        </p:nvSpPr>
        <p:spPr>
          <a:xfrm rot="14534198">
            <a:off x="1594644" y="6266656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75" name="Oval 374"/>
          <p:cNvSpPr/>
          <p:nvPr/>
        </p:nvSpPr>
        <p:spPr>
          <a:xfrm rot="14534198">
            <a:off x="665957" y="5282406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76" name="Oval 375"/>
          <p:cNvSpPr/>
          <p:nvPr/>
        </p:nvSpPr>
        <p:spPr>
          <a:xfrm rot="14534198">
            <a:off x="1331119" y="4963319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77" name="Oval 376"/>
          <p:cNvSpPr/>
          <p:nvPr/>
        </p:nvSpPr>
        <p:spPr>
          <a:xfrm rot="14534198">
            <a:off x="2328069" y="6322219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cxnSp>
        <p:nvCxnSpPr>
          <p:cNvPr id="378" name="Straight Connector 377"/>
          <p:cNvCxnSpPr>
            <a:stCxn id="375" idx="5"/>
            <a:endCxn id="369" idx="0"/>
          </p:cNvCxnSpPr>
          <p:nvPr/>
        </p:nvCxnSpPr>
        <p:spPr>
          <a:xfrm flipV="1">
            <a:off x="776288" y="4010025"/>
            <a:ext cx="712787" cy="12795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>
            <a:stCxn id="370" idx="7"/>
            <a:endCxn id="369" idx="3"/>
          </p:cNvCxnSpPr>
          <p:nvPr/>
        </p:nvCxnSpPr>
        <p:spPr>
          <a:xfrm rot="10800000">
            <a:off x="1647825" y="3992563"/>
            <a:ext cx="1304925" cy="95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/>
          <p:cNvCxnSpPr>
            <a:stCxn id="370" idx="2"/>
            <a:endCxn id="372" idx="6"/>
          </p:cNvCxnSpPr>
          <p:nvPr/>
        </p:nvCxnSpPr>
        <p:spPr>
          <a:xfrm rot="16200000" flipH="1">
            <a:off x="2630487" y="4541838"/>
            <a:ext cx="1349375" cy="4635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>
            <a:stCxn id="376" idx="3"/>
            <a:endCxn id="371" idx="7"/>
          </p:cNvCxnSpPr>
          <p:nvPr/>
        </p:nvCxnSpPr>
        <p:spPr>
          <a:xfrm flipV="1">
            <a:off x="1495425" y="4999038"/>
            <a:ext cx="1181100" cy="746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>
            <a:stCxn id="372" idx="7"/>
            <a:endCxn id="371" idx="3"/>
          </p:cNvCxnSpPr>
          <p:nvPr/>
        </p:nvCxnSpPr>
        <p:spPr>
          <a:xfrm rot="10800000">
            <a:off x="2838450" y="5045075"/>
            <a:ext cx="655638" cy="452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6" name="TextBox 422"/>
          <p:cNvSpPr txBox="1">
            <a:spLocks noChangeArrowheads="1"/>
          </p:cNvSpPr>
          <p:nvPr/>
        </p:nvSpPr>
        <p:spPr bwMode="auto">
          <a:xfrm>
            <a:off x="290513" y="5068888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47" name="TextBox 423"/>
          <p:cNvSpPr txBox="1">
            <a:spLocks noChangeArrowheads="1"/>
          </p:cNvSpPr>
          <p:nvPr/>
        </p:nvSpPr>
        <p:spPr bwMode="auto">
          <a:xfrm>
            <a:off x="1344613" y="3532188"/>
            <a:ext cx="4111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48" name="TextBox 424"/>
          <p:cNvSpPr txBox="1">
            <a:spLocks noChangeArrowheads="1"/>
          </p:cNvSpPr>
          <p:nvPr/>
        </p:nvSpPr>
        <p:spPr bwMode="auto">
          <a:xfrm>
            <a:off x="2716213" y="3614738"/>
            <a:ext cx="4111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49" name="TextBox 425"/>
          <p:cNvSpPr txBox="1">
            <a:spLocks noChangeArrowheads="1"/>
          </p:cNvSpPr>
          <p:nvPr/>
        </p:nvSpPr>
        <p:spPr bwMode="auto">
          <a:xfrm>
            <a:off x="3616325" y="5068888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50" name="TextBox 426"/>
          <p:cNvSpPr txBox="1">
            <a:spLocks noChangeArrowheads="1"/>
          </p:cNvSpPr>
          <p:nvPr/>
        </p:nvSpPr>
        <p:spPr bwMode="auto">
          <a:xfrm>
            <a:off x="2701925" y="4570413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51" name="TextBox 427"/>
          <p:cNvSpPr txBox="1">
            <a:spLocks noChangeArrowheads="1"/>
          </p:cNvSpPr>
          <p:nvPr/>
        </p:nvSpPr>
        <p:spPr bwMode="auto">
          <a:xfrm>
            <a:off x="1454150" y="4625975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52" name="TextBox 428"/>
          <p:cNvSpPr txBox="1">
            <a:spLocks noChangeArrowheads="1"/>
          </p:cNvSpPr>
          <p:nvPr/>
        </p:nvSpPr>
        <p:spPr bwMode="auto">
          <a:xfrm>
            <a:off x="1289050" y="6149975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53" name="TextBox 429"/>
          <p:cNvSpPr txBox="1">
            <a:spLocks noChangeArrowheads="1"/>
          </p:cNvSpPr>
          <p:nvPr/>
        </p:nvSpPr>
        <p:spPr bwMode="auto">
          <a:xfrm>
            <a:off x="2590800" y="6205538"/>
            <a:ext cx="4270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54" name="TextBox 430"/>
          <p:cNvSpPr txBox="1">
            <a:spLocks noChangeArrowheads="1"/>
          </p:cNvSpPr>
          <p:nvPr/>
        </p:nvSpPr>
        <p:spPr bwMode="auto">
          <a:xfrm>
            <a:off x="2174875" y="5637213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200">
              <a:latin typeface="Calibri" pitchFamily="34" charset="0"/>
            </a:endParaRPr>
          </a:p>
        </p:txBody>
      </p:sp>
      <p:cxnSp>
        <p:nvCxnSpPr>
          <p:cNvPr id="444" name="Straight Connector 443"/>
          <p:cNvCxnSpPr>
            <a:stCxn id="377" idx="4"/>
            <a:endCxn id="372" idx="0"/>
          </p:cNvCxnSpPr>
          <p:nvPr/>
        </p:nvCxnSpPr>
        <p:spPr>
          <a:xfrm flipV="1">
            <a:off x="2487613" y="5561013"/>
            <a:ext cx="1011237" cy="8064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>
            <a:stCxn id="377" idx="5"/>
            <a:endCxn id="371" idx="1"/>
          </p:cNvCxnSpPr>
          <p:nvPr/>
        </p:nvCxnSpPr>
        <p:spPr>
          <a:xfrm flipV="1">
            <a:off x="2438400" y="5102225"/>
            <a:ext cx="292100" cy="12255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>
            <a:stCxn id="376" idx="6"/>
            <a:endCxn id="369" idx="1"/>
          </p:cNvCxnSpPr>
          <p:nvPr/>
        </p:nvCxnSpPr>
        <p:spPr>
          <a:xfrm rot="5400000" flipH="1" flipV="1">
            <a:off x="993775" y="4430713"/>
            <a:ext cx="927100" cy="1651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>
            <a:stCxn id="377" idx="7"/>
            <a:endCxn id="374" idx="3"/>
          </p:cNvCxnSpPr>
          <p:nvPr/>
        </p:nvCxnSpPr>
        <p:spPr>
          <a:xfrm rot="10800000">
            <a:off x="1758950" y="6375400"/>
            <a:ext cx="571500" cy="95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>
            <a:stCxn id="374" idx="6"/>
            <a:endCxn id="376" idx="1"/>
          </p:cNvCxnSpPr>
          <p:nvPr/>
        </p:nvCxnSpPr>
        <p:spPr>
          <a:xfrm rot="16200000" flipV="1">
            <a:off x="938213" y="5580062"/>
            <a:ext cx="1149350" cy="2508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>
            <a:stCxn id="374" idx="7"/>
            <a:endCxn id="375" idx="2"/>
          </p:cNvCxnSpPr>
          <p:nvPr/>
        </p:nvCxnSpPr>
        <p:spPr>
          <a:xfrm rot="10800000">
            <a:off x="787400" y="5441950"/>
            <a:ext cx="808038" cy="8874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8" name="Oval 477"/>
          <p:cNvSpPr/>
          <p:nvPr/>
        </p:nvSpPr>
        <p:spPr>
          <a:xfrm rot="14534198">
            <a:off x="6598444" y="3328194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79" name="Oval 478"/>
          <p:cNvSpPr/>
          <p:nvPr/>
        </p:nvSpPr>
        <p:spPr>
          <a:xfrm rot="14534198">
            <a:off x="8066882" y="3383756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0" name="Oval 479"/>
          <p:cNvSpPr/>
          <p:nvPr/>
        </p:nvSpPr>
        <p:spPr>
          <a:xfrm rot="14534198">
            <a:off x="7735094" y="4672806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1" name="Oval 480"/>
          <p:cNvSpPr/>
          <p:nvPr/>
        </p:nvSpPr>
        <p:spPr>
          <a:xfrm rot="14534198">
            <a:off x="8608219" y="4880769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2" name="Oval 481"/>
          <p:cNvSpPr/>
          <p:nvPr/>
        </p:nvSpPr>
        <p:spPr>
          <a:xfrm rot="14534198">
            <a:off x="7583487" y="5240338"/>
            <a:ext cx="163513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3" name="Oval 482"/>
          <p:cNvSpPr/>
          <p:nvPr/>
        </p:nvSpPr>
        <p:spPr>
          <a:xfrm rot="14534198">
            <a:off x="6709569" y="5711031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4" name="Oval 483"/>
          <p:cNvSpPr/>
          <p:nvPr/>
        </p:nvSpPr>
        <p:spPr>
          <a:xfrm rot="14534198">
            <a:off x="5780882" y="4728369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5" name="Oval 484"/>
          <p:cNvSpPr/>
          <p:nvPr/>
        </p:nvSpPr>
        <p:spPr>
          <a:xfrm rot="14534198">
            <a:off x="6641307" y="4409281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6" name="Oval 485"/>
          <p:cNvSpPr/>
          <p:nvPr/>
        </p:nvSpPr>
        <p:spPr>
          <a:xfrm rot="14534198">
            <a:off x="7444582" y="5766594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cxnSp>
        <p:nvCxnSpPr>
          <p:cNvPr id="487" name="Straight Connector 486"/>
          <p:cNvCxnSpPr>
            <a:stCxn id="484" idx="5"/>
            <a:endCxn id="478" idx="0"/>
          </p:cNvCxnSpPr>
          <p:nvPr/>
        </p:nvCxnSpPr>
        <p:spPr>
          <a:xfrm flipV="1">
            <a:off x="5891213" y="3455988"/>
            <a:ext cx="714375" cy="12779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Connector 487"/>
          <p:cNvCxnSpPr>
            <a:stCxn id="479" idx="7"/>
            <a:endCxn id="478" idx="3"/>
          </p:cNvCxnSpPr>
          <p:nvPr/>
        </p:nvCxnSpPr>
        <p:spPr>
          <a:xfrm rot="10800000">
            <a:off x="6762750" y="3438525"/>
            <a:ext cx="1306513" cy="79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Connector 488"/>
          <p:cNvCxnSpPr>
            <a:stCxn id="479" idx="2"/>
            <a:endCxn id="481" idx="6"/>
          </p:cNvCxnSpPr>
          <p:nvPr/>
        </p:nvCxnSpPr>
        <p:spPr>
          <a:xfrm rot="16200000" flipH="1">
            <a:off x="7744618" y="3987007"/>
            <a:ext cx="1350963" cy="4635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Straight Connector 489"/>
          <p:cNvCxnSpPr>
            <a:stCxn id="485" idx="3"/>
            <a:endCxn id="480" idx="7"/>
          </p:cNvCxnSpPr>
          <p:nvPr/>
        </p:nvCxnSpPr>
        <p:spPr>
          <a:xfrm>
            <a:off x="6804025" y="4518025"/>
            <a:ext cx="931863" cy="2174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>
            <a:stCxn id="481" idx="7"/>
            <a:endCxn id="480" idx="3"/>
          </p:cNvCxnSpPr>
          <p:nvPr/>
        </p:nvCxnSpPr>
        <p:spPr>
          <a:xfrm rot="10800000">
            <a:off x="7899400" y="4781550"/>
            <a:ext cx="709613" cy="1619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5" name="TextBox 491"/>
          <p:cNvSpPr txBox="1">
            <a:spLocks noChangeArrowheads="1"/>
          </p:cNvSpPr>
          <p:nvPr/>
        </p:nvSpPr>
        <p:spPr bwMode="auto">
          <a:xfrm>
            <a:off x="5407025" y="4514850"/>
            <a:ext cx="4111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76" name="TextBox 492"/>
          <p:cNvSpPr txBox="1">
            <a:spLocks noChangeArrowheads="1"/>
          </p:cNvSpPr>
          <p:nvPr/>
        </p:nvSpPr>
        <p:spPr bwMode="auto">
          <a:xfrm>
            <a:off x="6459538" y="2976563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77" name="TextBox 493"/>
          <p:cNvSpPr txBox="1">
            <a:spLocks noChangeArrowheads="1"/>
          </p:cNvSpPr>
          <p:nvPr/>
        </p:nvSpPr>
        <p:spPr bwMode="auto">
          <a:xfrm>
            <a:off x="7831138" y="3060700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78" name="TextBox 494"/>
          <p:cNvSpPr txBox="1">
            <a:spLocks noChangeArrowheads="1"/>
          </p:cNvSpPr>
          <p:nvPr/>
        </p:nvSpPr>
        <p:spPr bwMode="auto">
          <a:xfrm>
            <a:off x="8731250" y="4514850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79" name="TextBox 495"/>
          <p:cNvSpPr txBox="1">
            <a:spLocks noChangeArrowheads="1"/>
          </p:cNvSpPr>
          <p:nvPr/>
        </p:nvSpPr>
        <p:spPr bwMode="auto">
          <a:xfrm>
            <a:off x="7761288" y="430688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80" name="TextBox 496"/>
          <p:cNvSpPr txBox="1">
            <a:spLocks noChangeArrowheads="1"/>
          </p:cNvSpPr>
          <p:nvPr/>
        </p:nvSpPr>
        <p:spPr bwMode="auto">
          <a:xfrm>
            <a:off x="6638925" y="407193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81" name="TextBox 497"/>
          <p:cNvSpPr txBox="1">
            <a:spLocks noChangeArrowheads="1"/>
          </p:cNvSpPr>
          <p:nvPr/>
        </p:nvSpPr>
        <p:spPr bwMode="auto">
          <a:xfrm>
            <a:off x="6403975" y="559593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82" name="TextBox 498"/>
          <p:cNvSpPr txBox="1">
            <a:spLocks noChangeArrowheads="1"/>
          </p:cNvSpPr>
          <p:nvPr/>
        </p:nvSpPr>
        <p:spPr bwMode="auto">
          <a:xfrm>
            <a:off x="7705725" y="5651500"/>
            <a:ext cx="42703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4183" name="TextBox 499"/>
          <p:cNvSpPr txBox="1">
            <a:spLocks noChangeArrowheads="1"/>
          </p:cNvSpPr>
          <p:nvPr/>
        </p:nvSpPr>
        <p:spPr bwMode="auto">
          <a:xfrm>
            <a:off x="7289800" y="5083175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200">
              <a:latin typeface="Calibri" pitchFamily="34" charset="0"/>
            </a:endParaRPr>
          </a:p>
        </p:txBody>
      </p:sp>
      <p:cxnSp>
        <p:nvCxnSpPr>
          <p:cNvPr id="501" name="Straight Connector 500"/>
          <p:cNvCxnSpPr>
            <a:stCxn id="486" idx="4"/>
            <a:endCxn id="481" idx="0"/>
          </p:cNvCxnSpPr>
          <p:nvPr/>
        </p:nvCxnSpPr>
        <p:spPr>
          <a:xfrm flipV="1">
            <a:off x="7602538" y="5006975"/>
            <a:ext cx="1011237" cy="8064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Straight Connector 501"/>
          <p:cNvCxnSpPr>
            <a:stCxn id="486" idx="5"/>
            <a:endCxn id="480" idx="1"/>
          </p:cNvCxnSpPr>
          <p:nvPr/>
        </p:nvCxnSpPr>
        <p:spPr>
          <a:xfrm flipV="1">
            <a:off x="7553325" y="4838700"/>
            <a:ext cx="236538" cy="935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>
            <a:stCxn id="485" idx="6"/>
            <a:endCxn id="478" idx="1"/>
          </p:cNvCxnSpPr>
          <p:nvPr/>
        </p:nvCxnSpPr>
        <p:spPr>
          <a:xfrm rot="16200000" flipV="1">
            <a:off x="6206332" y="3944143"/>
            <a:ext cx="927100" cy="301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/>
          <p:cNvCxnSpPr>
            <a:stCxn id="486" idx="7"/>
            <a:endCxn id="483" idx="3"/>
          </p:cNvCxnSpPr>
          <p:nvPr/>
        </p:nvCxnSpPr>
        <p:spPr>
          <a:xfrm rot="10800000">
            <a:off x="6873875" y="5821363"/>
            <a:ext cx="571500" cy="95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>
            <a:stCxn id="483" idx="6"/>
            <a:endCxn id="485" idx="1"/>
          </p:cNvCxnSpPr>
          <p:nvPr/>
        </p:nvCxnSpPr>
        <p:spPr>
          <a:xfrm rot="16200000" flipV="1">
            <a:off x="6149975" y="5121275"/>
            <a:ext cx="1149350" cy="571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>
            <a:stCxn id="483" idx="7"/>
            <a:endCxn id="484" idx="2"/>
          </p:cNvCxnSpPr>
          <p:nvPr/>
        </p:nvCxnSpPr>
        <p:spPr>
          <a:xfrm rot="10800000">
            <a:off x="5902325" y="4887913"/>
            <a:ext cx="808038" cy="8874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Rounded Rectangle 511"/>
          <p:cNvSpPr/>
          <p:nvPr/>
        </p:nvSpPr>
        <p:spPr>
          <a:xfrm>
            <a:off x="0" y="0"/>
            <a:ext cx="9144000" cy="720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Minimum-Segment  Convex Drawings</a:t>
            </a:r>
          </a:p>
        </p:txBody>
      </p:sp>
      <p:sp>
        <p:nvSpPr>
          <p:cNvPr id="513" name="Rounded Rectangle 512"/>
          <p:cNvSpPr/>
          <p:nvPr/>
        </p:nvSpPr>
        <p:spPr>
          <a:xfrm>
            <a:off x="4751388" y="96838"/>
            <a:ext cx="3221037" cy="508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Convex Drawing </a:t>
            </a:r>
          </a:p>
        </p:txBody>
      </p:sp>
      <p:cxnSp>
        <p:nvCxnSpPr>
          <p:cNvPr id="98" name="Straight Connector 97"/>
          <p:cNvCxnSpPr/>
          <p:nvPr/>
        </p:nvCxnSpPr>
        <p:spPr>
          <a:xfrm>
            <a:off x="1120877" y="4350774"/>
            <a:ext cx="2197510" cy="15338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1091381" y="4365523"/>
            <a:ext cx="2256503" cy="190254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333 L 0.09444 0.8737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4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" grpId="0" animBg="1"/>
      <p:bldP spid="510" grpId="0" animBg="1"/>
      <p:bldP spid="507" grpId="0" animBg="1"/>
      <p:bldP spid="508" grpId="0" animBg="1"/>
      <p:bldP spid="513" grpId="0" animBg="1"/>
      <p:bldP spid="51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304803" y="1079093"/>
            <a:ext cx="3201988" cy="3201988"/>
            <a:chOff x="5486400" y="1828800"/>
            <a:chExt cx="3201988" cy="3201195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887390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3461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8033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605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57177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61749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6290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0862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7988" y="5028407"/>
              <a:ext cx="3200400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7988" y="3655560"/>
              <a:ext cx="3200400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18"/>
          <p:cNvGrpSpPr>
            <a:grpSpLocks/>
          </p:cNvGrpSpPr>
          <p:nvPr/>
        </p:nvGrpSpPr>
        <p:grpSpPr bwMode="auto">
          <a:xfrm>
            <a:off x="29502" y="711742"/>
            <a:ext cx="3008664" cy="914400"/>
            <a:chOff x="5181600" y="4191000"/>
            <a:chExt cx="3008664" cy="9144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809264" y="47311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</p:grpSp>
      <p:grpSp>
        <p:nvGrpSpPr>
          <p:cNvPr id="4" name="Group 120"/>
          <p:cNvGrpSpPr/>
          <p:nvPr/>
        </p:nvGrpSpPr>
        <p:grpSpPr>
          <a:xfrm>
            <a:off x="12512" y="1707788"/>
            <a:ext cx="3411792" cy="1295338"/>
            <a:chOff x="5181600" y="5268975"/>
            <a:chExt cx="3411792" cy="1295338"/>
          </a:xfrm>
        </p:grpSpPr>
        <p:grpSp>
          <p:nvGrpSpPr>
            <p:cNvPr id="5" name="Group 77"/>
            <p:cNvGrpSpPr>
              <a:grpSpLocks/>
            </p:cNvGrpSpPr>
            <p:nvPr/>
          </p:nvGrpSpPr>
          <p:grpSpPr bwMode="auto">
            <a:xfrm>
              <a:off x="6346809" y="5268975"/>
              <a:ext cx="1339158" cy="839720"/>
              <a:chOff x="6346918" y="3810000"/>
              <a:chExt cx="1339049" cy="838994"/>
            </a:xfrm>
          </p:grpSpPr>
          <p:cxnSp>
            <p:nvCxnSpPr>
              <p:cNvPr id="79" name="Straight Connector 78"/>
              <p:cNvCxnSpPr>
                <a:stCxn id="133" idx="4"/>
                <a:endCxn id="83" idx="0"/>
              </p:cNvCxnSpPr>
              <p:nvPr/>
            </p:nvCxnSpPr>
            <p:spPr>
              <a:xfrm rot="5400000" flipH="1">
                <a:off x="7009884" y="4343664"/>
                <a:ext cx="609072" cy="15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82" idx="2"/>
                <a:endCxn id="83" idx="6"/>
              </p:cNvCxnSpPr>
              <p:nvPr/>
            </p:nvCxnSpPr>
            <p:spPr>
              <a:xfrm rot="10800000" flipH="1">
                <a:off x="6781857" y="4114470"/>
                <a:ext cx="609549" cy="1586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132" idx="3"/>
                <a:endCxn id="82" idx="7"/>
              </p:cNvCxnSpPr>
              <p:nvPr/>
            </p:nvCxnSpPr>
            <p:spPr>
              <a:xfrm rot="5400000" flipH="1" flipV="1">
                <a:off x="6347139" y="4060321"/>
                <a:ext cx="564661" cy="565103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/>
              <p:cNvSpPr/>
              <p:nvPr/>
            </p:nvSpPr>
            <p:spPr>
              <a:xfrm>
                <a:off x="6781857" y="4038336"/>
                <a:ext cx="152387" cy="15226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7239019" y="4038336"/>
                <a:ext cx="152387" cy="15226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0328" name="TextBox 83"/>
              <p:cNvSpPr txBox="1">
                <a:spLocks noChangeArrowheads="1"/>
              </p:cNvSpPr>
              <p:nvPr/>
            </p:nvSpPr>
            <p:spPr bwMode="auto">
              <a:xfrm>
                <a:off x="65532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7</a:t>
                </a:r>
              </a:p>
            </p:txBody>
          </p:sp>
          <p:sp>
            <p:nvSpPr>
              <p:cNvPr id="10329" name="TextBox 84"/>
              <p:cNvSpPr txBox="1">
                <a:spLocks noChangeArrowheads="1"/>
              </p:cNvSpPr>
              <p:nvPr/>
            </p:nvSpPr>
            <p:spPr bwMode="auto">
              <a:xfrm>
                <a:off x="7304966" y="3815621"/>
                <a:ext cx="38100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" pitchFamily="18" charset="0"/>
                    <a:cs typeface="Times New Roman" pitchFamily="18" charset="0"/>
                  </a:rPr>
                  <a:t>8</a:t>
                </a:r>
              </a:p>
            </p:txBody>
          </p:sp>
        </p:grpSp>
        <p:sp>
          <p:nvSpPr>
            <p:cNvPr id="88" name="TextBox 87"/>
            <p:cNvSpPr txBox="1">
              <a:spLocks noChangeArrowheads="1"/>
            </p:cNvSpPr>
            <p:nvPr/>
          </p:nvSpPr>
          <p:spPr bwMode="auto">
            <a:xfrm>
              <a:off x="70104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89" name="Straight Connector 88"/>
            <p:cNvCxnSpPr>
              <a:stCxn id="130" idx="2"/>
              <a:endCxn id="134" idx="2"/>
            </p:cNvCxnSpPr>
            <p:nvPr/>
          </p:nvCxnSpPr>
          <p:spPr>
            <a:xfrm rot="10800000" flipH="1">
              <a:off x="5410200" y="6030913"/>
              <a:ext cx="22860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30" idx="5"/>
              <a:endCxn id="135" idx="6"/>
            </p:cNvCxnSpPr>
            <p:nvPr/>
          </p:nvCxnSpPr>
          <p:spPr>
            <a:xfrm rot="16200000" flipH="1">
              <a:off x="6721475" y="4903788"/>
              <a:ext cx="403225" cy="27654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134" idx="1"/>
              <a:endCxn id="135" idx="5"/>
            </p:cNvCxnSpPr>
            <p:nvPr/>
          </p:nvCxnSpPr>
          <p:spPr>
            <a:xfrm rot="16200000" flipH="1">
              <a:off x="7718425" y="5976938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54102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58674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63246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72390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76962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8153400" y="64119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6" name="TextBox 135"/>
            <p:cNvSpPr txBox="1">
              <a:spLocks noChangeArrowheads="1"/>
            </p:cNvSpPr>
            <p:nvPr/>
          </p:nvSpPr>
          <p:spPr bwMode="auto">
            <a:xfrm>
              <a:off x="5181600" y="59547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7" name="TextBox 136"/>
            <p:cNvSpPr txBox="1">
              <a:spLocks noChangeArrowheads="1"/>
            </p:cNvSpPr>
            <p:nvPr/>
          </p:nvSpPr>
          <p:spPr bwMode="auto">
            <a:xfrm>
              <a:off x="56388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8" name="TextBox 137"/>
            <p:cNvSpPr txBox="1">
              <a:spLocks noChangeArrowheads="1"/>
            </p:cNvSpPr>
            <p:nvPr/>
          </p:nvSpPr>
          <p:spPr bwMode="auto">
            <a:xfrm>
              <a:off x="60960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39" name="TextBox 138"/>
            <p:cNvSpPr txBox="1">
              <a:spLocks noChangeArrowheads="1"/>
            </p:cNvSpPr>
            <p:nvPr/>
          </p:nvSpPr>
          <p:spPr bwMode="auto">
            <a:xfrm>
              <a:off x="74676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40" name="TextBox 139"/>
            <p:cNvSpPr txBox="1">
              <a:spLocks noChangeArrowheads="1"/>
            </p:cNvSpPr>
            <p:nvPr/>
          </p:nvSpPr>
          <p:spPr bwMode="auto">
            <a:xfrm>
              <a:off x="8212392" y="616365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0" name="Rounded Rectangle 119"/>
          <p:cNvSpPr/>
          <p:nvPr/>
        </p:nvSpPr>
        <p:spPr>
          <a:xfrm>
            <a:off x="-1" y="1"/>
            <a:ext cx="3834581" cy="6784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Calculation of Grid Size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  <p:grpSp>
        <p:nvGrpSpPr>
          <p:cNvPr id="6" name="Group 120"/>
          <p:cNvGrpSpPr>
            <a:grpSpLocks/>
          </p:cNvGrpSpPr>
          <p:nvPr/>
        </p:nvGrpSpPr>
        <p:grpSpPr bwMode="auto">
          <a:xfrm>
            <a:off x="312225" y="4279479"/>
            <a:ext cx="3201987" cy="3201988"/>
            <a:chOff x="5486400" y="1828800"/>
            <a:chExt cx="3201988" cy="3201195"/>
          </a:xfrm>
        </p:grpSpPr>
        <p:cxnSp>
          <p:nvCxnSpPr>
            <p:cNvPr id="182" name="Straight Connector 181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5487987" y="5028407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Down Arrow 197"/>
          <p:cNvSpPr/>
          <p:nvPr/>
        </p:nvSpPr>
        <p:spPr>
          <a:xfrm>
            <a:off x="971767" y="1555627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122" name="Freeform 121"/>
          <p:cNvSpPr/>
          <p:nvPr/>
        </p:nvSpPr>
        <p:spPr>
          <a:xfrm>
            <a:off x="5809046" y="1946990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123" name="TextBox 172"/>
          <p:cNvSpPr txBox="1">
            <a:spLocks noChangeArrowheads="1"/>
          </p:cNvSpPr>
          <p:nvPr/>
        </p:nvSpPr>
        <p:spPr bwMode="auto">
          <a:xfrm>
            <a:off x="8674483" y="249626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5550283" y="73740"/>
            <a:ext cx="3505200" cy="2722400"/>
            <a:chOff x="2438400" y="-76200"/>
            <a:chExt cx="3886200" cy="3187266"/>
          </a:xfrm>
        </p:grpSpPr>
        <p:grpSp>
          <p:nvGrpSpPr>
            <p:cNvPr id="8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176" name="Freeform 175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77" name="Freeform 176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78" name="Freeform 177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79" name="Freeform 178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80" name="Freeform 179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81" name="Freeform 180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99" name="Freeform 198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2" name="Freeform 201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3" name="Freeform 202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4" name="Freeform 203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5" name="Freeform 204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6" name="Freeform 205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</p:grpSp>
        <p:sp>
          <p:nvSpPr>
            <p:cNvPr id="126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7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8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29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1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6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6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71" name="TextBox 176"/>
            <p:cNvSpPr txBox="1">
              <a:spLocks noChangeArrowheads="1"/>
            </p:cNvSpPr>
            <p:nvPr/>
          </p:nvSpPr>
          <p:spPr bwMode="auto">
            <a:xfrm>
              <a:off x="5867401" y="2069067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7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7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7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75" name="TextBox 180"/>
            <p:cNvSpPr txBox="1">
              <a:spLocks noChangeArrowheads="1"/>
            </p:cNvSpPr>
            <p:nvPr/>
          </p:nvSpPr>
          <p:spPr bwMode="auto">
            <a:xfrm>
              <a:off x="3124200" y="1078467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221" name="Freeform 220"/>
          <p:cNvSpPr/>
          <p:nvPr/>
        </p:nvSpPr>
        <p:spPr>
          <a:xfrm>
            <a:off x="6674885" y="1156703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2" name="Freeform 221"/>
          <p:cNvSpPr/>
          <p:nvPr/>
        </p:nvSpPr>
        <p:spPr>
          <a:xfrm>
            <a:off x="8090358" y="1413012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" pitchFamily="18" charset="0"/>
            </a:endParaRPr>
          </a:p>
        </p:txBody>
      </p:sp>
      <p:sp>
        <p:nvSpPr>
          <p:cNvPr id="223" name="Freeform 222"/>
          <p:cNvSpPr/>
          <p:nvPr/>
        </p:nvSpPr>
        <p:spPr>
          <a:xfrm>
            <a:off x="7949503" y="784940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4" name="Freeform 223"/>
          <p:cNvSpPr/>
          <p:nvPr/>
        </p:nvSpPr>
        <p:spPr>
          <a:xfrm rot="20126938">
            <a:off x="7700129" y="46019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5" name="Freeform 224"/>
          <p:cNvSpPr/>
          <p:nvPr/>
        </p:nvSpPr>
        <p:spPr>
          <a:xfrm>
            <a:off x="6702593" y="383158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6" name="Freeform 225"/>
          <p:cNvSpPr/>
          <p:nvPr/>
        </p:nvSpPr>
        <p:spPr>
          <a:xfrm rot="20660141">
            <a:off x="5926739" y="1034323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7" name="Down Arrow 226"/>
          <p:cNvSpPr/>
          <p:nvPr/>
        </p:nvSpPr>
        <p:spPr>
          <a:xfrm>
            <a:off x="1001263" y="2838737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grpSp>
        <p:nvGrpSpPr>
          <p:cNvPr id="9" name="Group 255"/>
          <p:cNvGrpSpPr>
            <a:grpSpLocks/>
          </p:cNvGrpSpPr>
          <p:nvPr/>
        </p:nvGrpSpPr>
        <p:grpSpPr bwMode="auto">
          <a:xfrm>
            <a:off x="0" y="4838744"/>
            <a:ext cx="3733800" cy="1665287"/>
            <a:chOff x="5181600" y="3733800"/>
            <a:chExt cx="3733800" cy="1664732"/>
          </a:xfrm>
        </p:grpSpPr>
        <p:cxnSp>
          <p:nvCxnSpPr>
            <p:cNvPr id="229" name="Straight Connector 228"/>
            <p:cNvCxnSpPr>
              <a:endCxn id="253" idx="3"/>
            </p:cNvCxnSpPr>
            <p:nvPr/>
          </p:nvCxnSpPr>
          <p:spPr>
            <a:xfrm rot="5400000" flipH="1" flipV="1">
              <a:off x="7772467" y="4168563"/>
              <a:ext cx="403091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203"/>
            <p:cNvGrpSpPr>
              <a:grpSpLocks/>
            </p:cNvGrpSpPr>
            <p:nvPr/>
          </p:nvGrpSpPr>
          <p:grpSpPr bwMode="auto">
            <a:xfrm>
              <a:off x="7277100" y="3733800"/>
              <a:ext cx="1028700" cy="457048"/>
              <a:chOff x="7277100" y="3733800"/>
              <a:chExt cx="1028700" cy="457048"/>
            </a:xfrm>
          </p:grpSpPr>
          <p:cxnSp>
            <p:nvCxnSpPr>
              <p:cNvPr id="259" name="Straight Connector 258"/>
              <p:cNvCxnSpPr>
                <a:stCxn id="252" idx="2"/>
              </p:cNvCxnSpPr>
              <p:nvPr/>
            </p:nvCxnSpPr>
            <p:spPr>
              <a:xfrm rot="16200000" flipH="1">
                <a:off x="7785895" y="3594769"/>
                <a:ext cx="11109" cy="102870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0" name="Oval 259"/>
              <p:cNvSpPr/>
              <p:nvPr/>
            </p:nvSpPr>
            <p:spPr>
              <a:xfrm>
                <a:off x="7696200" y="4038499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61" name="TextBox 222"/>
              <p:cNvSpPr txBox="1">
                <a:spLocks noChangeArrowheads="1"/>
              </p:cNvSpPr>
              <p:nvPr/>
            </p:nvSpPr>
            <p:spPr bwMode="auto">
              <a:xfrm>
                <a:off x="74676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11</a:t>
                </a:r>
              </a:p>
            </p:txBody>
          </p:sp>
        </p:grpSp>
        <p:cxnSp>
          <p:nvCxnSpPr>
            <p:cNvPr id="231" name="Straight Connector 230"/>
            <p:cNvCxnSpPr>
              <a:stCxn id="240" idx="4"/>
              <a:endCxn id="250" idx="0"/>
            </p:cNvCxnSpPr>
            <p:nvPr/>
          </p:nvCxnSpPr>
          <p:spPr>
            <a:xfrm rot="5400000" flipH="1">
              <a:off x="7010502" y="4343195"/>
              <a:ext cx="609397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49" idx="2"/>
              <a:endCxn id="250" idx="6"/>
            </p:cNvCxnSpPr>
            <p:nvPr/>
          </p:nvCxnSpPr>
          <p:spPr>
            <a:xfrm rot="10800000" flipH="1">
              <a:off x="6781800" y="4114673"/>
              <a:ext cx="6096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39" idx="3"/>
              <a:endCxn id="249" idx="7"/>
            </p:cNvCxnSpPr>
            <p:nvPr/>
          </p:nvCxnSpPr>
          <p:spPr>
            <a:xfrm rot="5400000" flipH="1" flipV="1">
              <a:off x="6346919" y="4060622"/>
              <a:ext cx="564962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>
              <a:stCxn id="237" idx="2"/>
              <a:endCxn id="241" idx="2"/>
            </p:cNvCxnSpPr>
            <p:nvPr/>
          </p:nvCxnSpPr>
          <p:spPr>
            <a:xfrm rot="10800000" flipH="1">
              <a:off x="5410200" y="4571721"/>
              <a:ext cx="22860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>
              <a:stCxn id="237" idx="5"/>
              <a:endCxn id="242" idx="6"/>
            </p:cNvCxnSpPr>
            <p:nvPr/>
          </p:nvCxnSpPr>
          <p:spPr>
            <a:xfrm rot="16200000" flipH="1">
              <a:off x="6950142" y="3215910"/>
              <a:ext cx="403091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stCxn id="241" idx="5"/>
              <a:endCxn id="248" idx="0"/>
            </p:cNvCxnSpPr>
            <p:nvPr/>
          </p:nvCxnSpPr>
          <p:spPr>
            <a:xfrm rot="16200000" flipH="1">
              <a:off x="8074092" y="4377960"/>
              <a:ext cx="403091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Oval 236"/>
            <p:cNvSpPr/>
            <p:nvPr/>
          </p:nvSpPr>
          <p:spPr>
            <a:xfrm>
              <a:off x="5410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38" name="Oval 237"/>
            <p:cNvSpPr/>
            <p:nvPr/>
          </p:nvSpPr>
          <p:spPr>
            <a:xfrm>
              <a:off x="58674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39" name="Oval 238"/>
            <p:cNvSpPr/>
            <p:nvPr/>
          </p:nvSpPr>
          <p:spPr>
            <a:xfrm>
              <a:off x="63246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>
              <a:off x="72390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1" name="Oval 240"/>
            <p:cNvSpPr/>
            <p:nvPr/>
          </p:nvSpPr>
          <p:spPr>
            <a:xfrm>
              <a:off x="7696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8610600" y="495259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3" name="TextBox 239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44" name="TextBox 240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5" name="TextBox 241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46" name="TextBox 242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47" name="TextBox 243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48" name="TextBox 244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49" name="Oval 248"/>
            <p:cNvSpPr/>
            <p:nvPr/>
          </p:nvSpPr>
          <p:spPr>
            <a:xfrm>
              <a:off x="67818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50" name="Oval 249"/>
            <p:cNvSpPr/>
            <p:nvPr/>
          </p:nvSpPr>
          <p:spPr>
            <a:xfrm>
              <a:off x="72390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51" name="TextBox 247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52" name="TextBox 248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3" name="Oval 252"/>
            <p:cNvSpPr/>
            <p:nvPr/>
          </p:nvSpPr>
          <p:spPr>
            <a:xfrm>
              <a:off x="81534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54" name="Oval 253"/>
            <p:cNvSpPr/>
            <p:nvPr/>
          </p:nvSpPr>
          <p:spPr>
            <a:xfrm>
              <a:off x="86106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cxnSp>
          <p:nvCxnSpPr>
            <p:cNvPr id="255" name="Straight Connector 254"/>
            <p:cNvCxnSpPr>
              <a:stCxn id="253" idx="6"/>
              <a:endCxn id="254" idx="2"/>
            </p:cNvCxnSpPr>
            <p:nvPr/>
          </p:nvCxnSpPr>
          <p:spPr>
            <a:xfrm>
              <a:off x="8305800" y="4114673"/>
              <a:ext cx="3048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stCxn id="242" idx="0"/>
              <a:endCxn id="254" idx="4"/>
            </p:cNvCxnSpPr>
            <p:nvPr/>
          </p:nvCxnSpPr>
          <p:spPr>
            <a:xfrm rot="5400000" flipH="1" flipV="1">
              <a:off x="8305927" y="4571719"/>
              <a:ext cx="761746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TextBox 253"/>
            <p:cNvSpPr txBox="1">
              <a:spLocks noChangeArrowheads="1"/>
            </p:cNvSpPr>
            <p:nvPr/>
          </p:nvSpPr>
          <p:spPr bwMode="auto">
            <a:xfrm>
              <a:off x="7924800" y="37362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8" name="TextBox 254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10</a:t>
              </a:r>
            </a:p>
          </p:txBody>
        </p:sp>
      </p:grpSp>
      <p:sp>
        <p:nvSpPr>
          <p:cNvPr id="308" name="Down Arrow 307"/>
          <p:cNvSpPr/>
          <p:nvPr/>
        </p:nvSpPr>
        <p:spPr>
          <a:xfrm>
            <a:off x="971766" y="4328324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309" name="Down Arrow 308"/>
          <p:cNvSpPr/>
          <p:nvPr/>
        </p:nvSpPr>
        <p:spPr>
          <a:xfrm rot="16200000">
            <a:off x="3925831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310" name="Down Arrow 309"/>
          <p:cNvSpPr/>
          <p:nvPr/>
        </p:nvSpPr>
        <p:spPr>
          <a:xfrm rot="16200000">
            <a:off x="4895649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311" name="Rectangle 310"/>
          <p:cNvSpPr/>
          <p:nvPr/>
        </p:nvSpPr>
        <p:spPr>
          <a:xfrm>
            <a:off x="4336473" y="5209306"/>
            <a:ext cx="401782" cy="19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" pitchFamily="18" charset="0"/>
              </a:rPr>
              <a:t>…</a:t>
            </a:r>
            <a:endParaRPr lang="en-US" sz="3600" dirty="0">
              <a:solidFill>
                <a:schemeClr val="tx1"/>
              </a:solidFill>
              <a:latin typeface="Times" pitchFamily="18" charset="0"/>
            </a:endParaRPr>
          </a:p>
        </p:txBody>
      </p:sp>
      <p:grpSp>
        <p:nvGrpSpPr>
          <p:cNvPr id="11" name="Group 311"/>
          <p:cNvGrpSpPr/>
          <p:nvPr/>
        </p:nvGrpSpPr>
        <p:grpSpPr>
          <a:xfrm>
            <a:off x="5181600" y="3060701"/>
            <a:ext cx="3962400" cy="3568699"/>
            <a:chOff x="5181600" y="3060701"/>
            <a:chExt cx="3962400" cy="3568699"/>
          </a:xfrm>
        </p:grpSpPr>
        <p:grpSp>
          <p:nvGrpSpPr>
            <p:cNvPr id="12" name="Group 120"/>
            <p:cNvGrpSpPr>
              <a:grpSpLocks/>
            </p:cNvGrpSpPr>
            <p:nvPr/>
          </p:nvGrpSpPr>
          <p:grpSpPr bwMode="auto">
            <a:xfrm>
              <a:off x="5459415" y="3276600"/>
              <a:ext cx="3201988" cy="3201988"/>
              <a:chOff x="5486400" y="1828800"/>
              <a:chExt cx="3201988" cy="3201195"/>
            </a:xfrm>
          </p:grpSpPr>
          <p:cxnSp>
            <p:nvCxnSpPr>
              <p:cNvPr id="361" name="Straight Connector 360"/>
              <p:cNvCxnSpPr/>
              <p:nvPr/>
            </p:nvCxnSpPr>
            <p:spPr>
              <a:xfrm rot="5400000">
                <a:off x="3887390" y="3427810"/>
                <a:ext cx="3199607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4346177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48033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5400000">
                <a:off x="52605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 rot="5400000">
                <a:off x="57177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rot="5400000">
                <a:off x="61749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/>
              <p:nvPr/>
            </p:nvCxnSpPr>
            <p:spPr>
              <a:xfrm rot="5400000">
                <a:off x="66290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70862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>
                <a:off x="5487987" y="5028407"/>
                <a:ext cx="3200401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>
                <a:off x="5486400" y="456973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>
                <a:off x="5486400" y="411264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>
                <a:off x="5487987" y="3655560"/>
                <a:ext cx="3200401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>
                <a:off x="5486400" y="319847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>
                <a:off x="5486400" y="274138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>
                <a:off x="5486400" y="2285887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>
                <a:off x="5486400" y="1828800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4" name="Straight Connector 313"/>
            <p:cNvCxnSpPr>
              <a:endCxn id="343" idx="3"/>
            </p:cNvCxnSpPr>
            <p:nvPr/>
          </p:nvCxnSpPr>
          <p:spPr>
            <a:xfrm rot="5400000" flipH="1" flipV="1">
              <a:off x="7772400" y="5629275"/>
              <a:ext cx="403225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>
              <a:stCxn id="353" idx="4"/>
              <a:endCxn id="351" idx="4"/>
            </p:cNvCxnSpPr>
            <p:nvPr/>
          </p:nvCxnSpPr>
          <p:spPr>
            <a:xfrm rot="5400000">
              <a:off x="8229601" y="4278312"/>
              <a:ext cx="9144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endCxn id="353" idx="7"/>
            </p:cNvCxnSpPr>
            <p:nvPr/>
          </p:nvCxnSpPr>
          <p:spPr>
            <a:xfrm rot="5400000" flipH="1" flipV="1">
              <a:off x="6858000" y="3692525"/>
              <a:ext cx="1882775" cy="18827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endCxn id="351" idx="4"/>
            </p:cNvCxnSpPr>
            <p:nvPr/>
          </p:nvCxnSpPr>
          <p:spPr>
            <a:xfrm rot="5400000" flipH="1" flipV="1">
              <a:off x="8267701" y="5154612"/>
              <a:ext cx="8382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49" idx="3"/>
              <a:endCxn id="351" idx="7"/>
            </p:cNvCxnSpPr>
            <p:nvPr/>
          </p:nvCxnSpPr>
          <p:spPr>
            <a:xfrm rot="5400000" flipH="1" flipV="1">
              <a:off x="7718425" y="4606925"/>
              <a:ext cx="1022350" cy="10223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342" idx="2"/>
            </p:cNvCxnSpPr>
            <p:nvPr/>
          </p:nvCxnSpPr>
          <p:spPr>
            <a:xfrm rot="16200000" flipH="1">
              <a:off x="7785100" y="5054600"/>
              <a:ext cx="12700" cy="10287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330" idx="4"/>
              <a:endCxn id="340" idx="0"/>
            </p:cNvCxnSpPr>
            <p:nvPr/>
          </p:nvCxnSpPr>
          <p:spPr>
            <a:xfrm rot="5400000" flipH="1">
              <a:off x="7010401" y="5802312"/>
              <a:ext cx="6096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>
              <a:stCxn id="339" idx="2"/>
              <a:endCxn id="340" idx="6"/>
            </p:cNvCxnSpPr>
            <p:nvPr/>
          </p:nvCxnSpPr>
          <p:spPr>
            <a:xfrm rot="10800000" flipH="1">
              <a:off x="6781800" y="5575300"/>
              <a:ext cx="6096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stCxn id="329" idx="3"/>
              <a:endCxn id="339" idx="7"/>
            </p:cNvCxnSpPr>
            <p:nvPr/>
          </p:nvCxnSpPr>
          <p:spPr>
            <a:xfrm rot="5400000" flipH="1" flipV="1">
              <a:off x="6346825" y="55213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27" idx="2"/>
              <a:endCxn id="331" idx="2"/>
            </p:cNvCxnSpPr>
            <p:nvPr/>
          </p:nvCxnSpPr>
          <p:spPr>
            <a:xfrm rot="10800000" flipH="1">
              <a:off x="5410200" y="6032500"/>
              <a:ext cx="22860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327" idx="5"/>
              <a:endCxn id="332" idx="6"/>
            </p:cNvCxnSpPr>
            <p:nvPr/>
          </p:nvCxnSpPr>
          <p:spPr>
            <a:xfrm rot="16200000" flipH="1">
              <a:off x="6950075" y="4676775"/>
              <a:ext cx="403225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331" idx="5"/>
              <a:endCxn id="332" idx="1"/>
            </p:cNvCxnSpPr>
            <p:nvPr/>
          </p:nvCxnSpPr>
          <p:spPr>
            <a:xfrm rot="16200000" flipH="1">
              <a:off x="8054975" y="5857875"/>
              <a:ext cx="349250" cy="8064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 rot="5400000">
              <a:off x="7087394" y="4887119"/>
              <a:ext cx="3198813" cy="3175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" name="Oval 326"/>
            <p:cNvSpPr/>
            <p:nvPr/>
          </p:nvSpPr>
          <p:spPr>
            <a:xfrm>
              <a:off x="5410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28" name="Oval 327"/>
            <p:cNvSpPr/>
            <p:nvPr/>
          </p:nvSpPr>
          <p:spPr>
            <a:xfrm>
              <a:off x="58674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29" name="Oval 328"/>
            <p:cNvSpPr/>
            <p:nvPr/>
          </p:nvSpPr>
          <p:spPr>
            <a:xfrm>
              <a:off x="63246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0" name="Oval 329"/>
            <p:cNvSpPr/>
            <p:nvPr/>
          </p:nvSpPr>
          <p:spPr>
            <a:xfrm>
              <a:off x="72390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1" name="Oval 330"/>
            <p:cNvSpPr/>
            <p:nvPr/>
          </p:nvSpPr>
          <p:spPr>
            <a:xfrm>
              <a:off x="7696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2" name="Oval 331"/>
            <p:cNvSpPr/>
            <p:nvPr/>
          </p:nvSpPr>
          <p:spPr>
            <a:xfrm>
              <a:off x="8610600" y="64135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3" name="TextBox 332"/>
            <p:cNvSpPr txBox="1">
              <a:spLocks noChangeArrowheads="1"/>
            </p:cNvSpPr>
            <p:nvPr/>
          </p:nvSpPr>
          <p:spPr bwMode="auto">
            <a:xfrm>
              <a:off x="5181600" y="5956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34" name="TextBox 333"/>
            <p:cNvSpPr txBox="1">
              <a:spLocks noChangeArrowheads="1"/>
            </p:cNvSpPr>
            <p:nvPr/>
          </p:nvSpPr>
          <p:spPr bwMode="auto">
            <a:xfrm>
              <a:off x="57150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35" name="TextBox 334"/>
            <p:cNvSpPr txBox="1">
              <a:spLocks noChangeArrowheads="1"/>
            </p:cNvSpPr>
            <p:nvPr/>
          </p:nvSpPr>
          <p:spPr bwMode="auto">
            <a:xfrm>
              <a:off x="61722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36" name="TextBox 335"/>
            <p:cNvSpPr txBox="1">
              <a:spLocks noChangeArrowheads="1"/>
            </p:cNvSpPr>
            <p:nvPr/>
          </p:nvSpPr>
          <p:spPr bwMode="auto">
            <a:xfrm>
              <a:off x="70104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37" name="TextBox 336"/>
            <p:cNvSpPr txBox="1">
              <a:spLocks noChangeArrowheads="1"/>
            </p:cNvSpPr>
            <p:nvPr/>
          </p:nvSpPr>
          <p:spPr bwMode="auto">
            <a:xfrm>
              <a:off x="74676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38" name="TextBox 337"/>
            <p:cNvSpPr txBox="1">
              <a:spLocks noChangeArrowheads="1"/>
            </p:cNvSpPr>
            <p:nvPr/>
          </p:nvSpPr>
          <p:spPr bwMode="auto">
            <a:xfrm>
              <a:off x="8763000" y="62611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339" name="Oval 338"/>
            <p:cNvSpPr/>
            <p:nvPr/>
          </p:nvSpPr>
          <p:spPr>
            <a:xfrm>
              <a:off x="67818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40" name="Oval 339"/>
            <p:cNvSpPr/>
            <p:nvPr/>
          </p:nvSpPr>
          <p:spPr>
            <a:xfrm>
              <a:off x="72390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41" name="TextBox 340"/>
            <p:cNvSpPr txBox="1">
              <a:spLocks noChangeArrowheads="1"/>
            </p:cNvSpPr>
            <p:nvPr/>
          </p:nvSpPr>
          <p:spPr bwMode="auto">
            <a:xfrm>
              <a:off x="6553200" y="5270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42" name="TextBox 341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43" name="Oval 342"/>
            <p:cNvSpPr/>
            <p:nvPr/>
          </p:nvSpPr>
          <p:spPr>
            <a:xfrm>
              <a:off x="81534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44" name="Oval 343"/>
            <p:cNvSpPr/>
            <p:nvPr/>
          </p:nvSpPr>
          <p:spPr>
            <a:xfrm>
              <a:off x="86106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cxnSp>
          <p:nvCxnSpPr>
            <p:cNvPr id="345" name="Straight Connector 344"/>
            <p:cNvCxnSpPr>
              <a:stCxn id="343" idx="6"/>
              <a:endCxn id="344" idx="2"/>
            </p:cNvCxnSpPr>
            <p:nvPr/>
          </p:nvCxnSpPr>
          <p:spPr>
            <a:xfrm>
              <a:off x="8305800" y="5575300"/>
              <a:ext cx="304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>
              <a:stCxn id="332" idx="0"/>
              <a:endCxn id="344" idx="4"/>
            </p:cNvCxnSpPr>
            <p:nvPr/>
          </p:nvCxnSpPr>
          <p:spPr>
            <a:xfrm rot="5400000" flipH="1" flipV="1">
              <a:off x="8305801" y="6030912"/>
              <a:ext cx="7620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TextBox 346"/>
            <p:cNvSpPr txBox="1">
              <a:spLocks noChangeArrowheads="1"/>
            </p:cNvSpPr>
            <p:nvPr/>
          </p:nvSpPr>
          <p:spPr bwMode="auto">
            <a:xfrm>
              <a:off x="80010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48" name="TextBox 347"/>
            <p:cNvSpPr txBox="1">
              <a:spLocks noChangeArrowheads="1"/>
            </p:cNvSpPr>
            <p:nvPr/>
          </p:nvSpPr>
          <p:spPr bwMode="auto">
            <a:xfrm>
              <a:off x="8686800" y="53578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49" name="Oval 348"/>
            <p:cNvSpPr/>
            <p:nvPr/>
          </p:nvSpPr>
          <p:spPr>
            <a:xfrm>
              <a:off x="76962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50" name="TextBox 349"/>
            <p:cNvSpPr txBox="1">
              <a:spLocks noChangeArrowheads="1"/>
            </p:cNvSpPr>
            <p:nvPr/>
          </p:nvSpPr>
          <p:spPr bwMode="auto">
            <a:xfrm>
              <a:off x="7467600" y="51943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51" name="Oval 350"/>
            <p:cNvSpPr/>
            <p:nvPr/>
          </p:nvSpPr>
          <p:spPr>
            <a:xfrm>
              <a:off x="8610600" y="45847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52" name="TextBox 351"/>
            <p:cNvSpPr txBox="1">
              <a:spLocks noChangeArrowheads="1"/>
            </p:cNvSpPr>
            <p:nvPr/>
          </p:nvSpPr>
          <p:spPr bwMode="auto">
            <a:xfrm>
              <a:off x="8686800" y="44434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53" name="Oval 352"/>
            <p:cNvSpPr/>
            <p:nvPr/>
          </p:nvSpPr>
          <p:spPr>
            <a:xfrm>
              <a:off x="8610600" y="3670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54" name="TextBox 353"/>
            <p:cNvSpPr txBox="1">
              <a:spLocks noChangeArrowheads="1"/>
            </p:cNvSpPr>
            <p:nvPr/>
          </p:nvSpPr>
          <p:spPr bwMode="auto">
            <a:xfrm>
              <a:off x="8686800" y="35941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13</a:t>
              </a:r>
            </a:p>
          </p:txBody>
        </p:sp>
        <p:grpSp>
          <p:nvGrpSpPr>
            <p:cNvPr id="13" name="Group 329"/>
            <p:cNvGrpSpPr>
              <a:grpSpLocks/>
            </p:cNvGrpSpPr>
            <p:nvPr/>
          </p:nvGrpSpPr>
          <p:grpSpPr bwMode="auto">
            <a:xfrm>
              <a:off x="5486400" y="3060701"/>
              <a:ext cx="3657600" cy="2971798"/>
              <a:chOff x="5486400" y="1600200"/>
              <a:chExt cx="3657600" cy="2971709"/>
            </a:xfrm>
          </p:grpSpPr>
          <p:cxnSp>
            <p:nvCxnSpPr>
              <p:cNvPr id="356" name="Straight Connector 355"/>
              <p:cNvCxnSpPr>
                <a:stCxn id="354" idx="1"/>
                <a:endCxn id="359" idx="0"/>
              </p:cNvCxnSpPr>
              <p:nvPr/>
            </p:nvCxnSpPr>
            <p:spPr>
              <a:xfrm rot="10800000">
                <a:off x="8686800" y="1752595"/>
                <a:ext cx="1588" cy="565133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>
                <a:stCxn id="334" idx="2"/>
                <a:endCxn id="359" idx="7"/>
              </p:cNvCxnSpPr>
              <p:nvPr/>
            </p:nvCxnSpPr>
            <p:spPr>
              <a:xfrm rot="5400000" flipH="1" flipV="1">
                <a:off x="5930942" y="1749471"/>
                <a:ext cx="2784297" cy="2835182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>
                <a:endCxn id="359" idx="7"/>
              </p:cNvCxnSpPr>
              <p:nvPr/>
            </p:nvCxnSpPr>
            <p:spPr>
              <a:xfrm flipV="1">
                <a:off x="5486400" y="1774820"/>
                <a:ext cx="3254375" cy="27970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9" name="Oval 358"/>
              <p:cNvSpPr/>
              <p:nvPr/>
            </p:nvSpPr>
            <p:spPr>
              <a:xfrm>
                <a:off x="8610600" y="1752595"/>
                <a:ext cx="152400" cy="152395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60" name="TextBox 334"/>
              <p:cNvSpPr txBox="1">
                <a:spLocks noChangeArrowheads="1"/>
              </p:cNvSpPr>
              <p:nvPr/>
            </p:nvSpPr>
            <p:spPr bwMode="auto">
              <a:xfrm>
                <a:off x="8686800" y="16002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14</a:t>
                </a:r>
              </a:p>
            </p:txBody>
          </p:sp>
        </p:grpSp>
      </p:grpSp>
      <p:grpSp>
        <p:nvGrpSpPr>
          <p:cNvPr id="14" name="Group 376"/>
          <p:cNvGrpSpPr/>
          <p:nvPr/>
        </p:nvGrpSpPr>
        <p:grpSpPr>
          <a:xfrm>
            <a:off x="0" y="2996794"/>
            <a:ext cx="3733800" cy="1663700"/>
            <a:chOff x="5181600" y="5194300"/>
            <a:chExt cx="3733800" cy="1663700"/>
          </a:xfrm>
        </p:grpSpPr>
        <p:grpSp>
          <p:nvGrpSpPr>
            <p:cNvPr id="15" name="Group 120"/>
            <p:cNvGrpSpPr>
              <a:grpSpLocks/>
            </p:cNvGrpSpPr>
            <p:nvPr/>
          </p:nvGrpSpPr>
          <p:grpSpPr bwMode="auto">
            <a:xfrm>
              <a:off x="7772400" y="5194298"/>
              <a:ext cx="990600" cy="1219200"/>
              <a:chOff x="7772400" y="3733800"/>
              <a:chExt cx="990600" cy="1219994"/>
            </a:xfrm>
          </p:grpSpPr>
          <p:sp>
            <p:nvSpPr>
              <p:cNvPr id="402" name="Oval 401"/>
              <p:cNvSpPr/>
              <p:nvPr/>
            </p:nvSpPr>
            <p:spPr>
              <a:xfrm>
                <a:off x="81534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86106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cxnSp>
            <p:nvCxnSpPr>
              <p:cNvPr id="404" name="Straight Connector 403"/>
              <p:cNvCxnSpPr>
                <a:endCxn id="402" idx="3"/>
              </p:cNvCxnSpPr>
              <p:nvPr/>
            </p:nvCxnSpPr>
            <p:spPr>
              <a:xfrm rot="5400000" flipH="1" flipV="1">
                <a:off x="7772269" y="4169190"/>
                <a:ext cx="403488" cy="4032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>
                <a:stCxn id="402" idx="6"/>
                <a:endCxn id="403" idx="2"/>
              </p:cNvCxnSpPr>
              <p:nvPr/>
            </p:nvCxnSpPr>
            <p:spPr>
              <a:xfrm>
                <a:off x="8305800" y="4115048"/>
                <a:ext cx="304800" cy="15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392" idx="0"/>
                <a:endCxn id="403" idx="4"/>
              </p:cNvCxnSpPr>
              <p:nvPr/>
            </p:nvCxnSpPr>
            <p:spPr>
              <a:xfrm rot="5400000" flipH="1" flipV="1">
                <a:off x="8305553" y="4570958"/>
                <a:ext cx="762496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7" name="TextBox 126"/>
              <p:cNvSpPr txBox="1">
                <a:spLocks noChangeArrowheads="1"/>
              </p:cNvSpPr>
              <p:nvPr/>
            </p:nvSpPr>
            <p:spPr bwMode="auto">
              <a:xfrm>
                <a:off x="79248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408" name="TextBox 127"/>
              <p:cNvSpPr txBox="1">
                <a:spLocks noChangeArrowheads="1"/>
              </p:cNvSpPr>
              <p:nvPr/>
            </p:nvSpPr>
            <p:spPr bwMode="auto">
              <a:xfrm>
                <a:off x="83058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grpSp>
          <p:nvGrpSpPr>
            <p:cNvPr id="16" name="Group 136"/>
            <p:cNvGrpSpPr/>
            <p:nvPr/>
          </p:nvGrpSpPr>
          <p:grpSpPr>
            <a:xfrm>
              <a:off x="5181600" y="5270500"/>
              <a:ext cx="3733800" cy="1587500"/>
              <a:chOff x="5181600" y="5270500"/>
              <a:chExt cx="3733800" cy="1587500"/>
            </a:xfrm>
          </p:grpSpPr>
          <p:cxnSp>
            <p:nvCxnSpPr>
              <p:cNvPr id="381" name="Straight Connector 380"/>
              <p:cNvCxnSpPr>
                <a:stCxn id="390" idx="4"/>
                <a:endCxn id="400" idx="0"/>
              </p:cNvCxnSpPr>
              <p:nvPr/>
            </p:nvCxnSpPr>
            <p:spPr>
              <a:xfrm rot="5400000" flipH="1">
                <a:off x="7010401" y="5802312"/>
                <a:ext cx="609600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>
                <a:stCxn id="399" idx="2"/>
                <a:endCxn id="400" idx="6"/>
              </p:cNvCxnSpPr>
              <p:nvPr/>
            </p:nvCxnSpPr>
            <p:spPr>
              <a:xfrm rot="10800000" flipH="1">
                <a:off x="6781800" y="5575300"/>
                <a:ext cx="6096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>
                <a:stCxn id="389" idx="3"/>
                <a:endCxn id="399" idx="7"/>
              </p:cNvCxnSpPr>
              <p:nvPr/>
            </p:nvCxnSpPr>
            <p:spPr>
              <a:xfrm rot="5400000" flipH="1" flipV="1">
                <a:off x="6346825" y="5521325"/>
                <a:ext cx="565150" cy="56515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/>
              <p:cNvCxnSpPr>
                <a:stCxn id="387" idx="2"/>
                <a:endCxn id="391" idx="2"/>
              </p:cNvCxnSpPr>
              <p:nvPr/>
            </p:nvCxnSpPr>
            <p:spPr>
              <a:xfrm rot="10800000" flipH="1">
                <a:off x="5410200" y="6032500"/>
                <a:ext cx="22860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/>
              <p:cNvCxnSpPr>
                <a:stCxn id="387" idx="5"/>
                <a:endCxn id="392" idx="6"/>
              </p:cNvCxnSpPr>
              <p:nvPr/>
            </p:nvCxnSpPr>
            <p:spPr>
              <a:xfrm rot="16200000" flipH="1">
                <a:off x="6950075" y="4676775"/>
                <a:ext cx="403225" cy="32226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>
                <a:stCxn id="391" idx="5"/>
                <a:endCxn id="398" idx="0"/>
              </p:cNvCxnSpPr>
              <p:nvPr/>
            </p:nvCxnSpPr>
            <p:spPr>
              <a:xfrm rot="16200000" flipH="1">
                <a:off x="8074025" y="5838825"/>
                <a:ext cx="403225" cy="8985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7" name="Oval 386"/>
              <p:cNvSpPr/>
              <p:nvPr/>
            </p:nvSpPr>
            <p:spPr>
              <a:xfrm>
                <a:off x="5410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58674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89" name="Oval 388"/>
              <p:cNvSpPr/>
              <p:nvPr/>
            </p:nvSpPr>
            <p:spPr>
              <a:xfrm>
                <a:off x="63246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0" name="Oval 389"/>
              <p:cNvSpPr/>
              <p:nvPr/>
            </p:nvSpPr>
            <p:spPr>
              <a:xfrm>
                <a:off x="72390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7696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2" name="Oval 391"/>
              <p:cNvSpPr/>
              <p:nvPr/>
            </p:nvSpPr>
            <p:spPr>
              <a:xfrm>
                <a:off x="8610600" y="64135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3" name="TextBox 392"/>
              <p:cNvSpPr txBox="1">
                <a:spLocks noChangeArrowheads="1"/>
              </p:cNvSpPr>
              <p:nvPr/>
            </p:nvSpPr>
            <p:spPr bwMode="auto">
              <a:xfrm>
                <a:off x="5181600" y="59563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94" name="TextBox 393"/>
              <p:cNvSpPr txBox="1">
                <a:spLocks noChangeArrowheads="1"/>
              </p:cNvSpPr>
              <p:nvPr/>
            </p:nvSpPr>
            <p:spPr bwMode="auto">
              <a:xfrm>
                <a:off x="56388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95" name="TextBox 394"/>
              <p:cNvSpPr txBox="1">
                <a:spLocks noChangeArrowheads="1"/>
              </p:cNvSpPr>
              <p:nvPr/>
            </p:nvSpPr>
            <p:spPr bwMode="auto">
              <a:xfrm>
                <a:off x="60960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96" name="TextBox 395"/>
              <p:cNvSpPr txBox="1">
                <a:spLocks noChangeArrowheads="1"/>
              </p:cNvSpPr>
              <p:nvPr/>
            </p:nvSpPr>
            <p:spPr bwMode="auto">
              <a:xfrm>
                <a:off x="70104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397" name="TextBox 396"/>
              <p:cNvSpPr txBox="1">
                <a:spLocks noChangeArrowheads="1"/>
              </p:cNvSpPr>
              <p:nvPr/>
            </p:nvSpPr>
            <p:spPr bwMode="auto">
              <a:xfrm>
                <a:off x="74676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398" name="TextBox 397"/>
              <p:cNvSpPr txBox="1">
                <a:spLocks noChangeArrowheads="1"/>
              </p:cNvSpPr>
              <p:nvPr/>
            </p:nvSpPr>
            <p:spPr bwMode="auto">
              <a:xfrm>
                <a:off x="8534400" y="64897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6</a:t>
                </a: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67818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72390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401" name="TextBox 400"/>
              <p:cNvSpPr txBox="1">
                <a:spLocks noChangeArrowheads="1"/>
              </p:cNvSpPr>
              <p:nvPr/>
            </p:nvSpPr>
            <p:spPr bwMode="auto">
              <a:xfrm>
                <a:off x="6553200" y="5270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7</a:t>
                </a:r>
              </a:p>
            </p:txBody>
          </p:sp>
        </p:grpSp>
        <p:sp>
          <p:nvSpPr>
            <p:cNvPr id="380" name="TextBox 379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</p:grpSp>
      <p:sp>
        <p:nvSpPr>
          <p:cNvPr id="264" name="Rounded Rectangle 263"/>
          <p:cNvSpPr/>
          <p:nvPr/>
        </p:nvSpPr>
        <p:spPr>
          <a:xfrm>
            <a:off x="3583856" y="796413"/>
            <a:ext cx="4129549" cy="1120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 = 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Width= 6</a:t>
            </a:r>
            <a:endParaRPr lang="en-US" sz="2400" baseline="-25000" dirty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  <p:sp>
        <p:nvSpPr>
          <p:cNvPr id="266" name="Rounded Rectangle 265"/>
          <p:cNvSpPr/>
          <p:nvPr/>
        </p:nvSpPr>
        <p:spPr>
          <a:xfrm>
            <a:off x="3554359" y="1991038"/>
            <a:ext cx="4291783" cy="123885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 = 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Width= 6+1= 7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Width= 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 + (|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|-1)</a:t>
            </a:r>
            <a:endParaRPr lang="en-US" sz="2400" baseline="-25000" dirty="0" smtClean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  <p:sp>
        <p:nvSpPr>
          <p:cNvPr id="267" name="Rounded Rectangle 266"/>
          <p:cNvSpPr/>
          <p:nvPr/>
        </p:nvSpPr>
        <p:spPr>
          <a:xfrm>
            <a:off x="3569108" y="3347877"/>
            <a:ext cx="4365524" cy="12683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3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 = 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Width= 7+1=8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Width= 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  + (|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|-1) + (|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3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|-1)</a:t>
            </a:r>
            <a:endParaRPr lang="en-US" sz="2400" baseline="-25000" dirty="0" smtClean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  <p:sp>
        <p:nvSpPr>
          <p:cNvPr id="268" name="Rounded Rectangle 267"/>
          <p:cNvSpPr/>
          <p:nvPr/>
        </p:nvSpPr>
        <p:spPr>
          <a:xfrm>
            <a:off x="3598606" y="4689988"/>
            <a:ext cx="5545394" cy="21680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Width = 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 + ∑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(|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i="1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k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|-1)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           = 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 + ∑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(|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V</a:t>
            </a:r>
            <a:r>
              <a:rPr lang="en-US" sz="2400" i="1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k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|-1)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           = n -∑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 </a:t>
            </a:r>
            <a:r>
              <a:rPr lang="en-US" sz="2400" i="1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k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1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           = </a:t>
            </a:r>
            <a:r>
              <a:rPr lang="en-US" sz="2400" baseline="30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/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+1</a:t>
            </a:r>
            <a:endParaRPr lang="en-US" sz="2400" baseline="-25000" dirty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" grpId="0" animBg="1"/>
      <p:bldP spid="266" grpId="0" animBg="1"/>
      <p:bldP spid="267" grpId="0" animBg="1"/>
      <p:bldP spid="26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304803" y="1079093"/>
            <a:ext cx="3201988" cy="3201988"/>
            <a:chOff x="5486400" y="1828800"/>
            <a:chExt cx="3201988" cy="3201195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887390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3461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8033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605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57177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61749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6290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0862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7988" y="5028407"/>
              <a:ext cx="3200400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7988" y="3655560"/>
              <a:ext cx="3200400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18"/>
          <p:cNvGrpSpPr>
            <a:grpSpLocks/>
          </p:cNvGrpSpPr>
          <p:nvPr/>
        </p:nvGrpSpPr>
        <p:grpSpPr bwMode="auto">
          <a:xfrm>
            <a:off x="29502" y="711742"/>
            <a:ext cx="3008664" cy="914400"/>
            <a:chOff x="5181600" y="4191000"/>
            <a:chExt cx="3008664" cy="9144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809264" y="47311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</p:grpSp>
      <p:grpSp>
        <p:nvGrpSpPr>
          <p:cNvPr id="4" name="Group 120"/>
          <p:cNvGrpSpPr/>
          <p:nvPr/>
        </p:nvGrpSpPr>
        <p:grpSpPr>
          <a:xfrm>
            <a:off x="12512" y="1707788"/>
            <a:ext cx="3411792" cy="1295338"/>
            <a:chOff x="5181600" y="5268975"/>
            <a:chExt cx="3411792" cy="1295338"/>
          </a:xfrm>
        </p:grpSpPr>
        <p:grpSp>
          <p:nvGrpSpPr>
            <p:cNvPr id="5" name="Group 77"/>
            <p:cNvGrpSpPr>
              <a:grpSpLocks/>
            </p:cNvGrpSpPr>
            <p:nvPr/>
          </p:nvGrpSpPr>
          <p:grpSpPr bwMode="auto">
            <a:xfrm>
              <a:off x="6346809" y="5268975"/>
              <a:ext cx="1339158" cy="839720"/>
              <a:chOff x="6346918" y="3810000"/>
              <a:chExt cx="1339049" cy="838994"/>
            </a:xfrm>
          </p:grpSpPr>
          <p:cxnSp>
            <p:nvCxnSpPr>
              <p:cNvPr id="79" name="Straight Connector 78"/>
              <p:cNvCxnSpPr>
                <a:stCxn id="133" idx="4"/>
                <a:endCxn id="83" idx="0"/>
              </p:cNvCxnSpPr>
              <p:nvPr/>
            </p:nvCxnSpPr>
            <p:spPr>
              <a:xfrm rot="5400000" flipH="1">
                <a:off x="7009884" y="4343664"/>
                <a:ext cx="609072" cy="15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82" idx="2"/>
                <a:endCxn id="83" idx="6"/>
              </p:cNvCxnSpPr>
              <p:nvPr/>
            </p:nvCxnSpPr>
            <p:spPr>
              <a:xfrm rot="10800000" flipH="1">
                <a:off x="6781857" y="4114470"/>
                <a:ext cx="609549" cy="1586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132" idx="3"/>
                <a:endCxn id="82" idx="7"/>
              </p:cNvCxnSpPr>
              <p:nvPr/>
            </p:nvCxnSpPr>
            <p:spPr>
              <a:xfrm rot="5400000" flipH="1" flipV="1">
                <a:off x="6347139" y="4060321"/>
                <a:ext cx="564661" cy="565103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/>
              <p:cNvSpPr/>
              <p:nvPr/>
            </p:nvSpPr>
            <p:spPr>
              <a:xfrm>
                <a:off x="6781857" y="4038336"/>
                <a:ext cx="152387" cy="15226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7239019" y="4038336"/>
                <a:ext cx="152387" cy="15226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0328" name="TextBox 83"/>
              <p:cNvSpPr txBox="1">
                <a:spLocks noChangeArrowheads="1"/>
              </p:cNvSpPr>
              <p:nvPr/>
            </p:nvSpPr>
            <p:spPr bwMode="auto">
              <a:xfrm>
                <a:off x="65532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7</a:t>
                </a:r>
              </a:p>
            </p:txBody>
          </p:sp>
          <p:sp>
            <p:nvSpPr>
              <p:cNvPr id="10329" name="TextBox 84"/>
              <p:cNvSpPr txBox="1">
                <a:spLocks noChangeArrowheads="1"/>
              </p:cNvSpPr>
              <p:nvPr/>
            </p:nvSpPr>
            <p:spPr bwMode="auto">
              <a:xfrm>
                <a:off x="7304966" y="3815621"/>
                <a:ext cx="38100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" pitchFamily="18" charset="0"/>
                    <a:cs typeface="Times New Roman" pitchFamily="18" charset="0"/>
                  </a:rPr>
                  <a:t>8</a:t>
                </a:r>
              </a:p>
            </p:txBody>
          </p:sp>
        </p:grpSp>
        <p:sp>
          <p:nvSpPr>
            <p:cNvPr id="88" name="TextBox 87"/>
            <p:cNvSpPr txBox="1">
              <a:spLocks noChangeArrowheads="1"/>
            </p:cNvSpPr>
            <p:nvPr/>
          </p:nvSpPr>
          <p:spPr bwMode="auto">
            <a:xfrm>
              <a:off x="70104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89" name="Straight Connector 88"/>
            <p:cNvCxnSpPr>
              <a:stCxn id="130" idx="2"/>
              <a:endCxn id="134" idx="2"/>
            </p:cNvCxnSpPr>
            <p:nvPr/>
          </p:nvCxnSpPr>
          <p:spPr>
            <a:xfrm rot="10800000" flipH="1">
              <a:off x="5410200" y="6030913"/>
              <a:ext cx="22860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30" idx="5"/>
              <a:endCxn id="135" idx="6"/>
            </p:cNvCxnSpPr>
            <p:nvPr/>
          </p:nvCxnSpPr>
          <p:spPr>
            <a:xfrm rot="16200000" flipH="1">
              <a:off x="6721475" y="4903788"/>
              <a:ext cx="403225" cy="27654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134" idx="1"/>
              <a:endCxn id="135" idx="5"/>
            </p:cNvCxnSpPr>
            <p:nvPr/>
          </p:nvCxnSpPr>
          <p:spPr>
            <a:xfrm rot="16200000" flipH="1">
              <a:off x="7718425" y="5976938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54102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58674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63246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72390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76962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8153400" y="64119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6" name="TextBox 135"/>
            <p:cNvSpPr txBox="1">
              <a:spLocks noChangeArrowheads="1"/>
            </p:cNvSpPr>
            <p:nvPr/>
          </p:nvSpPr>
          <p:spPr bwMode="auto">
            <a:xfrm>
              <a:off x="5181600" y="59547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7" name="TextBox 136"/>
            <p:cNvSpPr txBox="1">
              <a:spLocks noChangeArrowheads="1"/>
            </p:cNvSpPr>
            <p:nvPr/>
          </p:nvSpPr>
          <p:spPr bwMode="auto">
            <a:xfrm>
              <a:off x="56388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8" name="TextBox 137"/>
            <p:cNvSpPr txBox="1">
              <a:spLocks noChangeArrowheads="1"/>
            </p:cNvSpPr>
            <p:nvPr/>
          </p:nvSpPr>
          <p:spPr bwMode="auto">
            <a:xfrm>
              <a:off x="60960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39" name="TextBox 138"/>
            <p:cNvSpPr txBox="1">
              <a:spLocks noChangeArrowheads="1"/>
            </p:cNvSpPr>
            <p:nvPr/>
          </p:nvSpPr>
          <p:spPr bwMode="auto">
            <a:xfrm>
              <a:off x="74676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40" name="TextBox 139"/>
            <p:cNvSpPr txBox="1">
              <a:spLocks noChangeArrowheads="1"/>
            </p:cNvSpPr>
            <p:nvPr/>
          </p:nvSpPr>
          <p:spPr bwMode="auto">
            <a:xfrm>
              <a:off x="8212392" y="616365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0" name="Rounded Rectangle 119"/>
          <p:cNvSpPr/>
          <p:nvPr/>
        </p:nvSpPr>
        <p:spPr>
          <a:xfrm>
            <a:off x="-1" y="1"/>
            <a:ext cx="4395020" cy="6784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Calculation of Grid Size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  <p:grpSp>
        <p:nvGrpSpPr>
          <p:cNvPr id="6" name="Group 120"/>
          <p:cNvGrpSpPr>
            <a:grpSpLocks/>
          </p:cNvGrpSpPr>
          <p:nvPr/>
        </p:nvGrpSpPr>
        <p:grpSpPr bwMode="auto">
          <a:xfrm>
            <a:off x="312225" y="4279479"/>
            <a:ext cx="3201987" cy="3201988"/>
            <a:chOff x="5486400" y="1828800"/>
            <a:chExt cx="3201988" cy="3201195"/>
          </a:xfrm>
        </p:grpSpPr>
        <p:cxnSp>
          <p:nvCxnSpPr>
            <p:cNvPr id="182" name="Straight Connector 181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5487987" y="5028407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Down Arrow 197"/>
          <p:cNvSpPr/>
          <p:nvPr/>
        </p:nvSpPr>
        <p:spPr>
          <a:xfrm>
            <a:off x="971767" y="1555627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122" name="Freeform 121"/>
          <p:cNvSpPr/>
          <p:nvPr/>
        </p:nvSpPr>
        <p:spPr>
          <a:xfrm>
            <a:off x="5809046" y="1946990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123" name="TextBox 172"/>
          <p:cNvSpPr txBox="1">
            <a:spLocks noChangeArrowheads="1"/>
          </p:cNvSpPr>
          <p:nvPr/>
        </p:nvSpPr>
        <p:spPr bwMode="auto">
          <a:xfrm>
            <a:off x="8674483" y="249626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5550283" y="73740"/>
            <a:ext cx="3505200" cy="2722400"/>
            <a:chOff x="2438400" y="-76200"/>
            <a:chExt cx="3886200" cy="3187266"/>
          </a:xfrm>
        </p:grpSpPr>
        <p:grpSp>
          <p:nvGrpSpPr>
            <p:cNvPr id="8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176" name="Freeform 175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77" name="Freeform 176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78" name="Freeform 177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79" name="Freeform 178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80" name="Freeform 179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81" name="Freeform 180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99" name="Freeform 198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2" name="Freeform 201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3" name="Freeform 202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4" name="Freeform 203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5" name="Freeform 204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6" name="Freeform 205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</p:grpSp>
        <p:sp>
          <p:nvSpPr>
            <p:cNvPr id="126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7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8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29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1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6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6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71" name="TextBox 176"/>
            <p:cNvSpPr txBox="1">
              <a:spLocks noChangeArrowheads="1"/>
            </p:cNvSpPr>
            <p:nvPr/>
          </p:nvSpPr>
          <p:spPr bwMode="auto">
            <a:xfrm>
              <a:off x="5867401" y="2069067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7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7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7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75" name="TextBox 180"/>
            <p:cNvSpPr txBox="1">
              <a:spLocks noChangeArrowheads="1"/>
            </p:cNvSpPr>
            <p:nvPr/>
          </p:nvSpPr>
          <p:spPr bwMode="auto">
            <a:xfrm>
              <a:off x="3124200" y="1078467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221" name="Freeform 220"/>
          <p:cNvSpPr/>
          <p:nvPr/>
        </p:nvSpPr>
        <p:spPr>
          <a:xfrm>
            <a:off x="6674885" y="1156703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2" name="Freeform 221"/>
          <p:cNvSpPr/>
          <p:nvPr/>
        </p:nvSpPr>
        <p:spPr>
          <a:xfrm>
            <a:off x="8090358" y="1413012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" pitchFamily="18" charset="0"/>
            </a:endParaRPr>
          </a:p>
        </p:txBody>
      </p:sp>
      <p:sp>
        <p:nvSpPr>
          <p:cNvPr id="223" name="Freeform 222"/>
          <p:cNvSpPr/>
          <p:nvPr/>
        </p:nvSpPr>
        <p:spPr>
          <a:xfrm>
            <a:off x="7949503" y="784940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4" name="Freeform 223"/>
          <p:cNvSpPr/>
          <p:nvPr/>
        </p:nvSpPr>
        <p:spPr>
          <a:xfrm rot="20126938">
            <a:off x="7700129" y="46019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5" name="Freeform 224"/>
          <p:cNvSpPr/>
          <p:nvPr/>
        </p:nvSpPr>
        <p:spPr>
          <a:xfrm>
            <a:off x="6702593" y="383158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6" name="Freeform 225"/>
          <p:cNvSpPr/>
          <p:nvPr/>
        </p:nvSpPr>
        <p:spPr>
          <a:xfrm rot="20660141">
            <a:off x="5926739" y="1034323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7" name="Down Arrow 226"/>
          <p:cNvSpPr/>
          <p:nvPr/>
        </p:nvSpPr>
        <p:spPr>
          <a:xfrm>
            <a:off x="1001263" y="2838737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grpSp>
        <p:nvGrpSpPr>
          <p:cNvPr id="9" name="Group 255"/>
          <p:cNvGrpSpPr>
            <a:grpSpLocks/>
          </p:cNvGrpSpPr>
          <p:nvPr/>
        </p:nvGrpSpPr>
        <p:grpSpPr bwMode="auto">
          <a:xfrm>
            <a:off x="0" y="4838744"/>
            <a:ext cx="3733800" cy="1665287"/>
            <a:chOff x="5181600" y="3733800"/>
            <a:chExt cx="3733800" cy="1664732"/>
          </a:xfrm>
        </p:grpSpPr>
        <p:cxnSp>
          <p:nvCxnSpPr>
            <p:cNvPr id="229" name="Straight Connector 228"/>
            <p:cNvCxnSpPr>
              <a:endCxn id="253" idx="3"/>
            </p:cNvCxnSpPr>
            <p:nvPr/>
          </p:nvCxnSpPr>
          <p:spPr>
            <a:xfrm rot="5400000" flipH="1" flipV="1">
              <a:off x="7772467" y="4168563"/>
              <a:ext cx="403091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203"/>
            <p:cNvGrpSpPr>
              <a:grpSpLocks/>
            </p:cNvGrpSpPr>
            <p:nvPr/>
          </p:nvGrpSpPr>
          <p:grpSpPr bwMode="auto">
            <a:xfrm>
              <a:off x="7277100" y="3733800"/>
              <a:ext cx="1028700" cy="457048"/>
              <a:chOff x="7277100" y="3733800"/>
              <a:chExt cx="1028700" cy="457048"/>
            </a:xfrm>
          </p:grpSpPr>
          <p:cxnSp>
            <p:nvCxnSpPr>
              <p:cNvPr id="259" name="Straight Connector 258"/>
              <p:cNvCxnSpPr>
                <a:stCxn id="252" idx="2"/>
              </p:cNvCxnSpPr>
              <p:nvPr/>
            </p:nvCxnSpPr>
            <p:spPr>
              <a:xfrm rot="16200000" flipH="1">
                <a:off x="7785895" y="3594769"/>
                <a:ext cx="11109" cy="102870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0" name="Oval 259"/>
              <p:cNvSpPr/>
              <p:nvPr/>
            </p:nvSpPr>
            <p:spPr>
              <a:xfrm>
                <a:off x="7696200" y="4038499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61" name="TextBox 222"/>
              <p:cNvSpPr txBox="1">
                <a:spLocks noChangeArrowheads="1"/>
              </p:cNvSpPr>
              <p:nvPr/>
            </p:nvSpPr>
            <p:spPr bwMode="auto">
              <a:xfrm>
                <a:off x="74676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11</a:t>
                </a:r>
              </a:p>
            </p:txBody>
          </p:sp>
        </p:grpSp>
        <p:cxnSp>
          <p:nvCxnSpPr>
            <p:cNvPr id="231" name="Straight Connector 230"/>
            <p:cNvCxnSpPr>
              <a:stCxn id="240" idx="4"/>
              <a:endCxn id="250" idx="0"/>
            </p:cNvCxnSpPr>
            <p:nvPr/>
          </p:nvCxnSpPr>
          <p:spPr>
            <a:xfrm rot="5400000" flipH="1">
              <a:off x="7010502" y="4343195"/>
              <a:ext cx="609397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49" idx="2"/>
              <a:endCxn id="250" idx="6"/>
            </p:cNvCxnSpPr>
            <p:nvPr/>
          </p:nvCxnSpPr>
          <p:spPr>
            <a:xfrm rot="10800000" flipH="1">
              <a:off x="6781800" y="4114673"/>
              <a:ext cx="6096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39" idx="3"/>
              <a:endCxn id="249" idx="7"/>
            </p:cNvCxnSpPr>
            <p:nvPr/>
          </p:nvCxnSpPr>
          <p:spPr>
            <a:xfrm rot="5400000" flipH="1" flipV="1">
              <a:off x="6346919" y="4060622"/>
              <a:ext cx="564962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>
              <a:stCxn id="237" idx="2"/>
              <a:endCxn id="241" idx="2"/>
            </p:cNvCxnSpPr>
            <p:nvPr/>
          </p:nvCxnSpPr>
          <p:spPr>
            <a:xfrm rot="10800000" flipH="1">
              <a:off x="5410200" y="4571721"/>
              <a:ext cx="22860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>
              <a:stCxn id="237" idx="5"/>
              <a:endCxn id="242" idx="6"/>
            </p:cNvCxnSpPr>
            <p:nvPr/>
          </p:nvCxnSpPr>
          <p:spPr>
            <a:xfrm rot="16200000" flipH="1">
              <a:off x="6950142" y="3215910"/>
              <a:ext cx="403091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stCxn id="241" idx="5"/>
              <a:endCxn id="248" idx="0"/>
            </p:cNvCxnSpPr>
            <p:nvPr/>
          </p:nvCxnSpPr>
          <p:spPr>
            <a:xfrm rot="16200000" flipH="1">
              <a:off x="8074092" y="4377960"/>
              <a:ext cx="403091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Oval 236"/>
            <p:cNvSpPr/>
            <p:nvPr/>
          </p:nvSpPr>
          <p:spPr>
            <a:xfrm>
              <a:off x="5410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38" name="Oval 237"/>
            <p:cNvSpPr/>
            <p:nvPr/>
          </p:nvSpPr>
          <p:spPr>
            <a:xfrm>
              <a:off x="58674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39" name="Oval 238"/>
            <p:cNvSpPr/>
            <p:nvPr/>
          </p:nvSpPr>
          <p:spPr>
            <a:xfrm>
              <a:off x="63246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>
              <a:off x="72390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1" name="Oval 240"/>
            <p:cNvSpPr/>
            <p:nvPr/>
          </p:nvSpPr>
          <p:spPr>
            <a:xfrm>
              <a:off x="7696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8610600" y="495259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3" name="TextBox 239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44" name="TextBox 240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5" name="TextBox 241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46" name="TextBox 242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47" name="TextBox 243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48" name="TextBox 244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49" name="Oval 248"/>
            <p:cNvSpPr/>
            <p:nvPr/>
          </p:nvSpPr>
          <p:spPr>
            <a:xfrm>
              <a:off x="67818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50" name="Oval 249"/>
            <p:cNvSpPr/>
            <p:nvPr/>
          </p:nvSpPr>
          <p:spPr>
            <a:xfrm>
              <a:off x="72390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51" name="TextBox 247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52" name="TextBox 248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3" name="Oval 252"/>
            <p:cNvSpPr/>
            <p:nvPr/>
          </p:nvSpPr>
          <p:spPr>
            <a:xfrm>
              <a:off x="81534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54" name="Oval 253"/>
            <p:cNvSpPr/>
            <p:nvPr/>
          </p:nvSpPr>
          <p:spPr>
            <a:xfrm>
              <a:off x="86106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cxnSp>
          <p:nvCxnSpPr>
            <p:cNvPr id="255" name="Straight Connector 254"/>
            <p:cNvCxnSpPr>
              <a:stCxn id="253" idx="6"/>
              <a:endCxn id="254" idx="2"/>
            </p:cNvCxnSpPr>
            <p:nvPr/>
          </p:nvCxnSpPr>
          <p:spPr>
            <a:xfrm>
              <a:off x="8305800" y="4114673"/>
              <a:ext cx="3048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stCxn id="242" idx="0"/>
              <a:endCxn id="254" idx="4"/>
            </p:cNvCxnSpPr>
            <p:nvPr/>
          </p:nvCxnSpPr>
          <p:spPr>
            <a:xfrm rot="5400000" flipH="1" flipV="1">
              <a:off x="8305927" y="4571719"/>
              <a:ext cx="761746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TextBox 253"/>
            <p:cNvSpPr txBox="1">
              <a:spLocks noChangeArrowheads="1"/>
            </p:cNvSpPr>
            <p:nvPr/>
          </p:nvSpPr>
          <p:spPr bwMode="auto">
            <a:xfrm>
              <a:off x="7924800" y="37362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8" name="TextBox 254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10</a:t>
              </a:r>
            </a:p>
          </p:txBody>
        </p:sp>
      </p:grpSp>
      <p:sp>
        <p:nvSpPr>
          <p:cNvPr id="308" name="Down Arrow 307"/>
          <p:cNvSpPr/>
          <p:nvPr/>
        </p:nvSpPr>
        <p:spPr>
          <a:xfrm>
            <a:off x="971766" y="4328324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309" name="Down Arrow 308"/>
          <p:cNvSpPr/>
          <p:nvPr/>
        </p:nvSpPr>
        <p:spPr>
          <a:xfrm rot="16200000">
            <a:off x="3925831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310" name="Down Arrow 309"/>
          <p:cNvSpPr/>
          <p:nvPr/>
        </p:nvSpPr>
        <p:spPr>
          <a:xfrm rot="16200000">
            <a:off x="4895649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311" name="Rectangle 310"/>
          <p:cNvSpPr/>
          <p:nvPr/>
        </p:nvSpPr>
        <p:spPr>
          <a:xfrm>
            <a:off x="4336473" y="5209306"/>
            <a:ext cx="401782" cy="19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" pitchFamily="18" charset="0"/>
              </a:rPr>
              <a:t>…</a:t>
            </a:r>
            <a:endParaRPr lang="en-US" sz="3600" dirty="0">
              <a:solidFill>
                <a:schemeClr val="tx1"/>
              </a:solidFill>
              <a:latin typeface="Times" pitchFamily="18" charset="0"/>
            </a:endParaRPr>
          </a:p>
        </p:txBody>
      </p:sp>
      <p:grpSp>
        <p:nvGrpSpPr>
          <p:cNvPr id="11" name="Group 311"/>
          <p:cNvGrpSpPr/>
          <p:nvPr/>
        </p:nvGrpSpPr>
        <p:grpSpPr>
          <a:xfrm>
            <a:off x="5181600" y="3060701"/>
            <a:ext cx="3962400" cy="3568699"/>
            <a:chOff x="5181600" y="3060701"/>
            <a:chExt cx="3962400" cy="3568699"/>
          </a:xfrm>
        </p:grpSpPr>
        <p:grpSp>
          <p:nvGrpSpPr>
            <p:cNvPr id="12" name="Group 120"/>
            <p:cNvGrpSpPr>
              <a:grpSpLocks/>
            </p:cNvGrpSpPr>
            <p:nvPr/>
          </p:nvGrpSpPr>
          <p:grpSpPr bwMode="auto">
            <a:xfrm>
              <a:off x="5459415" y="3276600"/>
              <a:ext cx="3201988" cy="3201988"/>
              <a:chOff x="5486400" y="1828800"/>
              <a:chExt cx="3201988" cy="3201195"/>
            </a:xfrm>
          </p:grpSpPr>
          <p:cxnSp>
            <p:nvCxnSpPr>
              <p:cNvPr id="361" name="Straight Connector 360"/>
              <p:cNvCxnSpPr/>
              <p:nvPr/>
            </p:nvCxnSpPr>
            <p:spPr>
              <a:xfrm rot="5400000">
                <a:off x="3887390" y="3427810"/>
                <a:ext cx="3199607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4346177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48033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5400000">
                <a:off x="52605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 rot="5400000">
                <a:off x="57177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rot="5400000">
                <a:off x="61749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/>
              <p:nvPr/>
            </p:nvCxnSpPr>
            <p:spPr>
              <a:xfrm rot="5400000">
                <a:off x="66290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70862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>
                <a:off x="5487987" y="5028407"/>
                <a:ext cx="3200401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>
                <a:off x="5486400" y="456973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>
                <a:off x="5486400" y="411264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>
                <a:off x="5487987" y="3655560"/>
                <a:ext cx="3200401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>
                <a:off x="5486400" y="319847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>
                <a:off x="5486400" y="274138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>
                <a:off x="5486400" y="2285887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>
                <a:off x="5486400" y="1828800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4" name="Straight Connector 313"/>
            <p:cNvCxnSpPr>
              <a:endCxn id="343" idx="3"/>
            </p:cNvCxnSpPr>
            <p:nvPr/>
          </p:nvCxnSpPr>
          <p:spPr>
            <a:xfrm rot="5400000" flipH="1" flipV="1">
              <a:off x="7772400" y="5629275"/>
              <a:ext cx="403225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>
              <a:stCxn id="353" idx="4"/>
              <a:endCxn id="351" idx="4"/>
            </p:cNvCxnSpPr>
            <p:nvPr/>
          </p:nvCxnSpPr>
          <p:spPr>
            <a:xfrm rot="5400000">
              <a:off x="8229601" y="4278312"/>
              <a:ext cx="9144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endCxn id="353" idx="7"/>
            </p:cNvCxnSpPr>
            <p:nvPr/>
          </p:nvCxnSpPr>
          <p:spPr>
            <a:xfrm rot="5400000" flipH="1" flipV="1">
              <a:off x="6858000" y="3692525"/>
              <a:ext cx="1882775" cy="18827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endCxn id="351" idx="4"/>
            </p:cNvCxnSpPr>
            <p:nvPr/>
          </p:nvCxnSpPr>
          <p:spPr>
            <a:xfrm rot="5400000" flipH="1" flipV="1">
              <a:off x="8267701" y="5154612"/>
              <a:ext cx="8382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49" idx="3"/>
              <a:endCxn id="351" idx="7"/>
            </p:cNvCxnSpPr>
            <p:nvPr/>
          </p:nvCxnSpPr>
          <p:spPr>
            <a:xfrm rot="5400000" flipH="1" flipV="1">
              <a:off x="7718425" y="4606925"/>
              <a:ext cx="1022350" cy="10223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342" idx="2"/>
            </p:cNvCxnSpPr>
            <p:nvPr/>
          </p:nvCxnSpPr>
          <p:spPr>
            <a:xfrm rot="16200000" flipH="1">
              <a:off x="7785100" y="5054600"/>
              <a:ext cx="12700" cy="10287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330" idx="4"/>
              <a:endCxn id="340" idx="0"/>
            </p:cNvCxnSpPr>
            <p:nvPr/>
          </p:nvCxnSpPr>
          <p:spPr>
            <a:xfrm rot="5400000" flipH="1">
              <a:off x="7010401" y="5802312"/>
              <a:ext cx="6096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>
              <a:stCxn id="339" idx="2"/>
              <a:endCxn id="340" idx="6"/>
            </p:cNvCxnSpPr>
            <p:nvPr/>
          </p:nvCxnSpPr>
          <p:spPr>
            <a:xfrm rot="10800000" flipH="1">
              <a:off x="6781800" y="5575300"/>
              <a:ext cx="6096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stCxn id="329" idx="3"/>
              <a:endCxn id="339" idx="7"/>
            </p:cNvCxnSpPr>
            <p:nvPr/>
          </p:nvCxnSpPr>
          <p:spPr>
            <a:xfrm rot="5400000" flipH="1" flipV="1">
              <a:off x="6346825" y="55213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27" idx="2"/>
              <a:endCxn id="331" idx="2"/>
            </p:cNvCxnSpPr>
            <p:nvPr/>
          </p:nvCxnSpPr>
          <p:spPr>
            <a:xfrm rot="10800000" flipH="1">
              <a:off x="5410200" y="6032500"/>
              <a:ext cx="22860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327" idx="5"/>
              <a:endCxn id="332" idx="6"/>
            </p:cNvCxnSpPr>
            <p:nvPr/>
          </p:nvCxnSpPr>
          <p:spPr>
            <a:xfrm rot="16200000" flipH="1">
              <a:off x="6950075" y="4676775"/>
              <a:ext cx="403225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331" idx="5"/>
              <a:endCxn id="332" idx="1"/>
            </p:cNvCxnSpPr>
            <p:nvPr/>
          </p:nvCxnSpPr>
          <p:spPr>
            <a:xfrm rot="16200000" flipH="1">
              <a:off x="8054975" y="5857875"/>
              <a:ext cx="349250" cy="8064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 rot="5400000">
              <a:off x="7087394" y="4887119"/>
              <a:ext cx="3198813" cy="3175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" name="Oval 326"/>
            <p:cNvSpPr/>
            <p:nvPr/>
          </p:nvSpPr>
          <p:spPr>
            <a:xfrm>
              <a:off x="5410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28" name="Oval 327"/>
            <p:cNvSpPr/>
            <p:nvPr/>
          </p:nvSpPr>
          <p:spPr>
            <a:xfrm>
              <a:off x="58674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29" name="Oval 328"/>
            <p:cNvSpPr/>
            <p:nvPr/>
          </p:nvSpPr>
          <p:spPr>
            <a:xfrm>
              <a:off x="63246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0" name="Oval 329"/>
            <p:cNvSpPr/>
            <p:nvPr/>
          </p:nvSpPr>
          <p:spPr>
            <a:xfrm>
              <a:off x="72390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1" name="Oval 330"/>
            <p:cNvSpPr/>
            <p:nvPr/>
          </p:nvSpPr>
          <p:spPr>
            <a:xfrm>
              <a:off x="7696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2" name="Oval 331"/>
            <p:cNvSpPr/>
            <p:nvPr/>
          </p:nvSpPr>
          <p:spPr>
            <a:xfrm>
              <a:off x="8610600" y="64135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3" name="TextBox 332"/>
            <p:cNvSpPr txBox="1">
              <a:spLocks noChangeArrowheads="1"/>
            </p:cNvSpPr>
            <p:nvPr/>
          </p:nvSpPr>
          <p:spPr bwMode="auto">
            <a:xfrm>
              <a:off x="5181600" y="5956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34" name="TextBox 333"/>
            <p:cNvSpPr txBox="1">
              <a:spLocks noChangeArrowheads="1"/>
            </p:cNvSpPr>
            <p:nvPr/>
          </p:nvSpPr>
          <p:spPr bwMode="auto">
            <a:xfrm>
              <a:off x="57150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35" name="TextBox 334"/>
            <p:cNvSpPr txBox="1">
              <a:spLocks noChangeArrowheads="1"/>
            </p:cNvSpPr>
            <p:nvPr/>
          </p:nvSpPr>
          <p:spPr bwMode="auto">
            <a:xfrm>
              <a:off x="61722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36" name="TextBox 335"/>
            <p:cNvSpPr txBox="1">
              <a:spLocks noChangeArrowheads="1"/>
            </p:cNvSpPr>
            <p:nvPr/>
          </p:nvSpPr>
          <p:spPr bwMode="auto">
            <a:xfrm>
              <a:off x="70104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37" name="TextBox 336"/>
            <p:cNvSpPr txBox="1">
              <a:spLocks noChangeArrowheads="1"/>
            </p:cNvSpPr>
            <p:nvPr/>
          </p:nvSpPr>
          <p:spPr bwMode="auto">
            <a:xfrm>
              <a:off x="74676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38" name="TextBox 337"/>
            <p:cNvSpPr txBox="1">
              <a:spLocks noChangeArrowheads="1"/>
            </p:cNvSpPr>
            <p:nvPr/>
          </p:nvSpPr>
          <p:spPr bwMode="auto">
            <a:xfrm>
              <a:off x="8763000" y="62611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339" name="Oval 338"/>
            <p:cNvSpPr/>
            <p:nvPr/>
          </p:nvSpPr>
          <p:spPr>
            <a:xfrm>
              <a:off x="67818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40" name="Oval 339"/>
            <p:cNvSpPr/>
            <p:nvPr/>
          </p:nvSpPr>
          <p:spPr>
            <a:xfrm>
              <a:off x="72390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41" name="TextBox 340"/>
            <p:cNvSpPr txBox="1">
              <a:spLocks noChangeArrowheads="1"/>
            </p:cNvSpPr>
            <p:nvPr/>
          </p:nvSpPr>
          <p:spPr bwMode="auto">
            <a:xfrm>
              <a:off x="6553200" y="5270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42" name="TextBox 341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43" name="Oval 342"/>
            <p:cNvSpPr/>
            <p:nvPr/>
          </p:nvSpPr>
          <p:spPr>
            <a:xfrm>
              <a:off x="81534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44" name="Oval 343"/>
            <p:cNvSpPr/>
            <p:nvPr/>
          </p:nvSpPr>
          <p:spPr>
            <a:xfrm>
              <a:off x="86106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cxnSp>
          <p:nvCxnSpPr>
            <p:cNvPr id="345" name="Straight Connector 344"/>
            <p:cNvCxnSpPr>
              <a:stCxn id="343" idx="6"/>
              <a:endCxn id="344" idx="2"/>
            </p:cNvCxnSpPr>
            <p:nvPr/>
          </p:nvCxnSpPr>
          <p:spPr>
            <a:xfrm>
              <a:off x="8305800" y="5575300"/>
              <a:ext cx="304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>
              <a:stCxn id="332" idx="0"/>
              <a:endCxn id="344" idx="4"/>
            </p:cNvCxnSpPr>
            <p:nvPr/>
          </p:nvCxnSpPr>
          <p:spPr>
            <a:xfrm rot="5400000" flipH="1" flipV="1">
              <a:off x="8305801" y="6030912"/>
              <a:ext cx="7620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TextBox 346"/>
            <p:cNvSpPr txBox="1">
              <a:spLocks noChangeArrowheads="1"/>
            </p:cNvSpPr>
            <p:nvPr/>
          </p:nvSpPr>
          <p:spPr bwMode="auto">
            <a:xfrm>
              <a:off x="80010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48" name="TextBox 347"/>
            <p:cNvSpPr txBox="1">
              <a:spLocks noChangeArrowheads="1"/>
            </p:cNvSpPr>
            <p:nvPr/>
          </p:nvSpPr>
          <p:spPr bwMode="auto">
            <a:xfrm>
              <a:off x="8686800" y="53578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49" name="Oval 348"/>
            <p:cNvSpPr/>
            <p:nvPr/>
          </p:nvSpPr>
          <p:spPr>
            <a:xfrm>
              <a:off x="76962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50" name="TextBox 349"/>
            <p:cNvSpPr txBox="1">
              <a:spLocks noChangeArrowheads="1"/>
            </p:cNvSpPr>
            <p:nvPr/>
          </p:nvSpPr>
          <p:spPr bwMode="auto">
            <a:xfrm>
              <a:off x="7467600" y="51943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51" name="Oval 350"/>
            <p:cNvSpPr/>
            <p:nvPr/>
          </p:nvSpPr>
          <p:spPr>
            <a:xfrm>
              <a:off x="8610600" y="45847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52" name="TextBox 351"/>
            <p:cNvSpPr txBox="1">
              <a:spLocks noChangeArrowheads="1"/>
            </p:cNvSpPr>
            <p:nvPr/>
          </p:nvSpPr>
          <p:spPr bwMode="auto">
            <a:xfrm>
              <a:off x="8686800" y="44434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53" name="Oval 352"/>
            <p:cNvSpPr/>
            <p:nvPr/>
          </p:nvSpPr>
          <p:spPr>
            <a:xfrm>
              <a:off x="8610600" y="3670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54" name="TextBox 353"/>
            <p:cNvSpPr txBox="1">
              <a:spLocks noChangeArrowheads="1"/>
            </p:cNvSpPr>
            <p:nvPr/>
          </p:nvSpPr>
          <p:spPr bwMode="auto">
            <a:xfrm>
              <a:off x="8686800" y="35941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13</a:t>
              </a:r>
            </a:p>
          </p:txBody>
        </p:sp>
        <p:grpSp>
          <p:nvGrpSpPr>
            <p:cNvPr id="13" name="Group 329"/>
            <p:cNvGrpSpPr>
              <a:grpSpLocks/>
            </p:cNvGrpSpPr>
            <p:nvPr/>
          </p:nvGrpSpPr>
          <p:grpSpPr bwMode="auto">
            <a:xfrm>
              <a:off x="5486400" y="3060701"/>
              <a:ext cx="3657600" cy="2971798"/>
              <a:chOff x="5486400" y="1600200"/>
              <a:chExt cx="3657600" cy="2971709"/>
            </a:xfrm>
          </p:grpSpPr>
          <p:cxnSp>
            <p:nvCxnSpPr>
              <p:cNvPr id="356" name="Straight Connector 355"/>
              <p:cNvCxnSpPr>
                <a:stCxn id="354" idx="1"/>
                <a:endCxn id="359" idx="0"/>
              </p:cNvCxnSpPr>
              <p:nvPr/>
            </p:nvCxnSpPr>
            <p:spPr>
              <a:xfrm rot="10800000">
                <a:off x="8686800" y="1752595"/>
                <a:ext cx="1588" cy="565133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>
                <a:stCxn id="334" idx="2"/>
                <a:endCxn id="359" idx="7"/>
              </p:cNvCxnSpPr>
              <p:nvPr/>
            </p:nvCxnSpPr>
            <p:spPr>
              <a:xfrm rot="5400000" flipH="1" flipV="1">
                <a:off x="5930942" y="1749471"/>
                <a:ext cx="2784297" cy="2835182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>
                <a:endCxn id="359" idx="7"/>
              </p:cNvCxnSpPr>
              <p:nvPr/>
            </p:nvCxnSpPr>
            <p:spPr>
              <a:xfrm flipV="1">
                <a:off x="5486400" y="1774820"/>
                <a:ext cx="3254375" cy="27970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9" name="Oval 358"/>
              <p:cNvSpPr/>
              <p:nvPr/>
            </p:nvSpPr>
            <p:spPr>
              <a:xfrm>
                <a:off x="8610600" y="1752595"/>
                <a:ext cx="152400" cy="152395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60" name="TextBox 334"/>
              <p:cNvSpPr txBox="1">
                <a:spLocks noChangeArrowheads="1"/>
              </p:cNvSpPr>
              <p:nvPr/>
            </p:nvSpPr>
            <p:spPr bwMode="auto">
              <a:xfrm>
                <a:off x="8686800" y="16002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14</a:t>
                </a:r>
              </a:p>
            </p:txBody>
          </p:sp>
        </p:grpSp>
      </p:grpSp>
      <p:grpSp>
        <p:nvGrpSpPr>
          <p:cNvPr id="14" name="Group 376"/>
          <p:cNvGrpSpPr/>
          <p:nvPr/>
        </p:nvGrpSpPr>
        <p:grpSpPr>
          <a:xfrm>
            <a:off x="0" y="2996794"/>
            <a:ext cx="3733800" cy="1663700"/>
            <a:chOff x="5181600" y="5194300"/>
            <a:chExt cx="3733800" cy="1663700"/>
          </a:xfrm>
        </p:grpSpPr>
        <p:grpSp>
          <p:nvGrpSpPr>
            <p:cNvPr id="15" name="Group 120"/>
            <p:cNvGrpSpPr>
              <a:grpSpLocks/>
            </p:cNvGrpSpPr>
            <p:nvPr/>
          </p:nvGrpSpPr>
          <p:grpSpPr bwMode="auto">
            <a:xfrm>
              <a:off x="7772400" y="5194298"/>
              <a:ext cx="990600" cy="1219200"/>
              <a:chOff x="7772400" y="3733800"/>
              <a:chExt cx="990600" cy="1219994"/>
            </a:xfrm>
          </p:grpSpPr>
          <p:sp>
            <p:nvSpPr>
              <p:cNvPr id="402" name="Oval 401"/>
              <p:cNvSpPr/>
              <p:nvPr/>
            </p:nvSpPr>
            <p:spPr>
              <a:xfrm>
                <a:off x="81534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86106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cxnSp>
            <p:nvCxnSpPr>
              <p:cNvPr id="404" name="Straight Connector 403"/>
              <p:cNvCxnSpPr>
                <a:endCxn id="402" idx="3"/>
              </p:cNvCxnSpPr>
              <p:nvPr/>
            </p:nvCxnSpPr>
            <p:spPr>
              <a:xfrm rot="5400000" flipH="1" flipV="1">
                <a:off x="7772269" y="4169190"/>
                <a:ext cx="403488" cy="4032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>
                <a:stCxn id="402" idx="6"/>
                <a:endCxn id="403" idx="2"/>
              </p:cNvCxnSpPr>
              <p:nvPr/>
            </p:nvCxnSpPr>
            <p:spPr>
              <a:xfrm>
                <a:off x="8305800" y="4115048"/>
                <a:ext cx="304800" cy="15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392" idx="0"/>
                <a:endCxn id="403" idx="4"/>
              </p:cNvCxnSpPr>
              <p:nvPr/>
            </p:nvCxnSpPr>
            <p:spPr>
              <a:xfrm rot="5400000" flipH="1" flipV="1">
                <a:off x="8305553" y="4570958"/>
                <a:ext cx="762496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7" name="TextBox 126"/>
              <p:cNvSpPr txBox="1">
                <a:spLocks noChangeArrowheads="1"/>
              </p:cNvSpPr>
              <p:nvPr/>
            </p:nvSpPr>
            <p:spPr bwMode="auto">
              <a:xfrm>
                <a:off x="79248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408" name="TextBox 127"/>
              <p:cNvSpPr txBox="1">
                <a:spLocks noChangeArrowheads="1"/>
              </p:cNvSpPr>
              <p:nvPr/>
            </p:nvSpPr>
            <p:spPr bwMode="auto">
              <a:xfrm>
                <a:off x="83058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grpSp>
          <p:nvGrpSpPr>
            <p:cNvPr id="16" name="Group 136"/>
            <p:cNvGrpSpPr/>
            <p:nvPr/>
          </p:nvGrpSpPr>
          <p:grpSpPr>
            <a:xfrm>
              <a:off x="5181600" y="5270500"/>
              <a:ext cx="3733800" cy="1587500"/>
              <a:chOff x="5181600" y="5270500"/>
              <a:chExt cx="3733800" cy="1587500"/>
            </a:xfrm>
          </p:grpSpPr>
          <p:cxnSp>
            <p:nvCxnSpPr>
              <p:cNvPr id="381" name="Straight Connector 380"/>
              <p:cNvCxnSpPr>
                <a:stCxn id="390" idx="4"/>
                <a:endCxn id="400" idx="0"/>
              </p:cNvCxnSpPr>
              <p:nvPr/>
            </p:nvCxnSpPr>
            <p:spPr>
              <a:xfrm rot="5400000" flipH="1">
                <a:off x="7010401" y="5802312"/>
                <a:ext cx="609600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>
                <a:stCxn id="399" idx="2"/>
                <a:endCxn id="400" idx="6"/>
              </p:cNvCxnSpPr>
              <p:nvPr/>
            </p:nvCxnSpPr>
            <p:spPr>
              <a:xfrm rot="10800000" flipH="1">
                <a:off x="6781800" y="5575300"/>
                <a:ext cx="6096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>
                <a:stCxn id="389" idx="3"/>
                <a:endCxn id="399" idx="7"/>
              </p:cNvCxnSpPr>
              <p:nvPr/>
            </p:nvCxnSpPr>
            <p:spPr>
              <a:xfrm rot="5400000" flipH="1" flipV="1">
                <a:off x="6346825" y="5521325"/>
                <a:ext cx="565150" cy="56515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/>
              <p:cNvCxnSpPr>
                <a:stCxn id="387" idx="2"/>
                <a:endCxn id="391" idx="2"/>
              </p:cNvCxnSpPr>
              <p:nvPr/>
            </p:nvCxnSpPr>
            <p:spPr>
              <a:xfrm rot="10800000" flipH="1">
                <a:off x="5410200" y="6032500"/>
                <a:ext cx="22860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/>
              <p:cNvCxnSpPr>
                <a:stCxn id="387" idx="5"/>
                <a:endCxn id="392" idx="6"/>
              </p:cNvCxnSpPr>
              <p:nvPr/>
            </p:nvCxnSpPr>
            <p:spPr>
              <a:xfrm rot="16200000" flipH="1">
                <a:off x="6950075" y="4676775"/>
                <a:ext cx="403225" cy="32226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>
                <a:stCxn id="391" idx="5"/>
                <a:endCxn id="398" idx="0"/>
              </p:cNvCxnSpPr>
              <p:nvPr/>
            </p:nvCxnSpPr>
            <p:spPr>
              <a:xfrm rot="16200000" flipH="1">
                <a:off x="8074025" y="5838825"/>
                <a:ext cx="403225" cy="8985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7" name="Oval 386"/>
              <p:cNvSpPr/>
              <p:nvPr/>
            </p:nvSpPr>
            <p:spPr>
              <a:xfrm>
                <a:off x="5410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58674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89" name="Oval 388"/>
              <p:cNvSpPr/>
              <p:nvPr/>
            </p:nvSpPr>
            <p:spPr>
              <a:xfrm>
                <a:off x="63246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0" name="Oval 389"/>
              <p:cNvSpPr/>
              <p:nvPr/>
            </p:nvSpPr>
            <p:spPr>
              <a:xfrm>
                <a:off x="72390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7696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2" name="Oval 391"/>
              <p:cNvSpPr/>
              <p:nvPr/>
            </p:nvSpPr>
            <p:spPr>
              <a:xfrm>
                <a:off x="8610600" y="64135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3" name="TextBox 392"/>
              <p:cNvSpPr txBox="1">
                <a:spLocks noChangeArrowheads="1"/>
              </p:cNvSpPr>
              <p:nvPr/>
            </p:nvSpPr>
            <p:spPr bwMode="auto">
              <a:xfrm>
                <a:off x="5181600" y="59563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94" name="TextBox 393"/>
              <p:cNvSpPr txBox="1">
                <a:spLocks noChangeArrowheads="1"/>
              </p:cNvSpPr>
              <p:nvPr/>
            </p:nvSpPr>
            <p:spPr bwMode="auto">
              <a:xfrm>
                <a:off x="56388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95" name="TextBox 394"/>
              <p:cNvSpPr txBox="1">
                <a:spLocks noChangeArrowheads="1"/>
              </p:cNvSpPr>
              <p:nvPr/>
            </p:nvSpPr>
            <p:spPr bwMode="auto">
              <a:xfrm>
                <a:off x="60960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96" name="TextBox 395"/>
              <p:cNvSpPr txBox="1">
                <a:spLocks noChangeArrowheads="1"/>
              </p:cNvSpPr>
              <p:nvPr/>
            </p:nvSpPr>
            <p:spPr bwMode="auto">
              <a:xfrm>
                <a:off x="70104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397" name="TextBox 396"/>
              <p:cNvSpPr txBox="1">
                <a:spLocks noChangeArrowheads="1"/>
              </p:cNvSpPr>
              <p:nvPr/>
            </p:nvSpPr>
            <p:spPr bwMode="auto">
              <a:xfrm>
                <a:off x="74676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398" name="TextBox 397"/>
              <p:cNvSpPr txBox="1">
                <a:spLocks noChangeArrowheads="1"/>
              </p:cNvSpPr>
              <p:nvPr/>
            </p:nvSpPr>
            <p:spPr bwMode="auto">
              <a:xfrm>
                <a:off x="8534400" y="64897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6</a:t>
                </a: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67818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72390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401" name="TextBox 400"/>
              <p:cNvSpPr txBox="1">
                <a:spLocks noChangeArrowheads="1"/>
              </p:cNvSpPr>
              <p:nvPr/>
            </p:nvSpPr>
            <p:spPr bwMode="auto">
              <a:xfrm>
                <a:off x="6553200" y="5270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7</a:t>
                </a:r>
              </a:p>
            </p:txBody>
          </p:sp>
        </p:grpSp>
        <p:sp>
          <p:nvSpPr>
            <p:cNvPr id="380" name="TextBox 379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</p:grpSp>
      <p:cxnSp>
        <p:nvCxnSpPr>
          <p:cNvPr id="270" name="Straight Arrow Connector 269"/>
          <p:cNvCxnSpPr/>
          <p:nvPr/>
        </p:nvCxnSpPr>
        <p:spPr>
          <a:xfrm rot="16200000" flipH="1">
            <a:off x="7317667" y="4707204"/>
            <a:ext cx="19450" cy="2659821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ounded Rectangle 270"/>
          <p:cNvSpPr/>
          <p:nvPr/>
        </p:nvSpPr>
        <p:spPr>
          <a:xfrm>
            <a:off x="6784257" y="6105836"/>
            <a:ext cx="884904" cy="5456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aseline="30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/</a:t>
            </a:r>
            <a:r>
              <a:rPr lang="en-US" sz="28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2</a:t>
            </a:r>
            <a:endParaRPr lang="en-US" sz="2800" baseline="-25000" dirty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  <p:cxnSp>
        <p:nvCxnSpPr>
          <p:cNvPr id="272" name="Straight Arrow Connector 271"/>
          <p:cNvCxnSpPr>
            <a:stCxn id="328" idx="7"/>
            <a:endCxn id="360" idx="1"/>
          </p:cNvCxnSpPr>
          <p:nvPr/>
        </p:nvCxnSpPr>
        <p:spPr>
          <a:xfrm rot="5400000" flipH="1" flipV="1">
            <a:off x="5975519" y="3267337"/>
            <a:ext cx="2733245" cy="268931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>
            <a:endCxn id="360" idx="1"/>
          </p:cNvCxnSpPr>
          <p:nvPr/>
        </p:nvCxnSpPr>
        <p:spPr>
          <a:xfrm rot="5400000" flipH="1" flipV="1">
            <a:off x="7278693" y="4623984"/>
            <a:ext cx="2786717" cy="29497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ounded Rectangle 278"/>
          <p:cNvSpPr/>
          <p:nvPr/>
        </p:nvSpPr>
        <p:spPr>
          <a:xfrm>
            <a:off x="7742903" y="4498262"/>
            <a:ext cx="884904" cy="5456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aseline="30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/</a:t>
            </a:r>
            <a:r>
              <a:rPr lang="en-US" sz="28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2</a:t>
            </a:r>
            <a:endParaRPr lang="en-US" sz="2800" baseline="-25000" dirty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  <p:sp>
        <p:nvSpPr>
          <p:cNvPr id="280" name="Cloud Callout 279"/>
          <p:cNvSpPr/>
          <p:nvPr/>
        </p:nvSpPr>
        <p:spPr>
          <a:xfrm>
            <a:off x="1722880" y="2588565"/>
            <a:ext cx="4336026" cy="2492477"/>
          </a:xfrm>
          <a:prstGeom prst="cloudCallout">
            <a:avLst>
              <a:gd name="adj1" fmla="val 59252"/>
              <a:gd name="adj2" fmla="val 28862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Area of the drawing = (</a:t>
            </a:r>
            <a:r>
              <a:rPr lang="en-US" sz="2400" baseline="30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/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+1) x (</a:t>
            </a:r>
            <a:r>
              <a:rPr lang="en-US" sz="2400" baseline="30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/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+1)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" grpId="0" animBg="1"/>
      <p:bldP spid="279" grpId="0" animBg="1"/>
      <p:bldP spid="28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304803" y="1079093"/>
            <a:ext cx="3201988" cy="3201988"/>
            <a:chOff x="5486400" y="1828800"/>
            <a:chExt cx="3201988" cy="3201195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887390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3461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8033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605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57177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61749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6290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0862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7988" y="5028407"/>
              <a:ext cx="3200400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7988" y="3655560"/>
              <a:ext cx="3200400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18"/>
          <p:cNvGrpSpPr>
            <a:grpSpLocks/>
          </p:cNvGrpSpPr>
          <p:nvPr/>
        </p:nvGrpSpPr>
        <p:grpSpPr bwMode="auto">
          <a:xfrm>
            <a:off x="29502" y="711742"/>
            <a:ext cx="3008664" cy="914400"/>
            <a:chOff x="5181600" y="4191000"/>
            <a:chExt cx="3008664" cy="9144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809264" y="47311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</p:grpSp>
      <p:grpSp>
        <p:nvGrpSpPr>
          <p:cNvPr id="4" name="Group 120"/>
          <p:cNvGrpSpPr/>
          <p:nvPr/>
        </p:nvGrpSpPr>
        <p:grpSpPr>
          <a:xfrm>
            <a:off x="12512" y="1707788"/>
            <a:ext cx="3411792" cy="1295338"/>
            <a:chOff x="5181600" y="5268975"/>
            <a:chExt cx="3411792" cy="1295338"/>
          </a:xfrm>
        </p:grpSpPr>
        <p:grpSp>
          <p:nvGrpSpPr>
            <p:cNvPr id="5" name="Group 77"/>
            <p:cNvGrpSpPr>
              <a:grpSpLocks/>
            </p:cNvGrpSpPr>
            <p:nvPr/>
          </p:nvGrpSpPr>
          <p:grpSpPr bwMode="auto">
            <a:xfrm>
              <a:off x="6346809" y="5268975"/>
              <a:ext cx="1339158" cy="839720"/>
              <a:chOff x="6346918" y="3810000"/>
              <a:chExt cx="1339049" cy="838994"/>
            </a:xfrm>
          </p:grpSpPr>
          <p:cxnSp>
            <p:nvCxnSpPr>
              <p:cNvPr id="79" name="Straight Connector 78"/>
              <p:cNvCxnSpPr>
                <a:stCxn id="133" idx="4"/>
                <a:endCxn id="83" idx="0"/>
              </p:cNvCxnSpPr>
              <p:nvPr/>
            </p:nvCxnSpPr>
            <p:spPr>
              <a:xfrm rot="5400000" flipH="1">
                <a:off x="7009884" y="4343664"/>
                <a:ext cx="609072" cy="15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82" idx="2"/>
                <a:endCxn id="83" idx="6"/>
              </p:cNvCxnSpPr>
              <p:nvPr/>
            </p:nvCxnSpPr>
            <p:spPr>
              <a:xfrm rot="10800000" flipH="1">
                <a:off x="6781857" y="4114470"/>
                <a:ext cx="609549" cy="1586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132" idx="3"/>
                <a:endCxn id="82" idx="7"/>
              </p:cNvCxnSpPr>
              <p:nvPr/>
            </p:nvCxnSpPr>
            <p:spPr>
              <a:xfrm rot="5400000" flipH="1" flipV="1">
                <a:off x="6347139" y="4060321"/>
                <a:ext cx="564661" cy="565103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/>
              <p:cNvSpPr/>
              <p:nvPr/>
            </p:nvSpPr>
            <p:spPr>
              <a:xfrm>
                <a:off x="6781857" y="4038336"/>
                <a:ext cx="152387" cy="15226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7239019" y="4038336"/>
                <a:ext cx="152387" cy="15226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0328" name="TextBox 83"/>
              <p:cNvSpPr txBox="1">
                <a:spLocks noChangeArrowheads="1"/>
              </p:cNvSpPr>
              <p:nvPr/>
            </p:nvSpPr>
            <p:spPr bwMode="auto">
              <a:xfrm>
                <a:off x="65532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7</a:t>
                </a:r>
              </a:p>
            </p:txBody>
          </p:sp>
          <p:sp>
            <p:nvSpPr>
              <p:cNvPr id="10329" name="TextBox 84"/>
              <p:cNvSpPr txBox="1">
                <a:spLocks noChangeArrowheads="1"/>
              </p:cNvSpPr>
              <p:nvPr/>
            </p:nvSpPr>
            <p:spPr bwMode="auto">
              <a:xfrm>
                <a:off x="7304966" y="3815621"/>
                <a:ext cx="38100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" pitchFamily="18" charset="0"/>
                    <a:cs typeface="Times New Roman" pitchFamily="18" charset="0"/>
                  </a:rPr>
                  <a:t>8</a:t>
                </a:r>
              </a:p>
            </p:txBody>
          </p:sp>
        </p:grpSp>
        <p:sp>
          <p:nvSpPr>
            <p:cNvPr id="88" name="TextBox 87"/>
            <p:cNvSpPr txBox="1">
              <a:spLocks noChangeArrowheads="1"/>
            </p:cNvSpPr>
            <p:nvPr/>
          </p:nvSpPr>
          <p:spPr bwMode="auto">
            <a:xfrm>
              <a:off x="70104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89" name="Straight Connector 88"/>
            <p:cNvCxnSpPr>
              <a:stCxn id="130" idx="2"/>
              <a:endCxn id="134" idx="2"/>
            </p:cNvCxnSpPr>
            <p:nvPr/>
          </p:nvCxnSpPr>
          <p:spPr>
            <a:xfrm rot="10800000" flipH="1">
              <a:off x="5410200" y="6030913"/>
              <a:ext cx="22860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30" idx="5"/>
              <a:endCxn id="135" idx="6"/>
            </p:cNvCxnSpPr>
            <p:nvPr/>
          </p:nvCxnSpPr>
          <p:spPr>
            <a:xfrm rot="16200000" flipH="1">
              <a:off x="6721475" y="4903788"/>
              <a:ext cx="403225" cy="27654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134" idx="1"/>
              <a:endCxn id="135" idx="5"/>
            </p:cNvCxnSpPr>
            <p:nvPr/>
          </p:nvCxnSpPr>
          <p:spPr>
            <a:xfrm rot="16200000" flipH="1">
              <a:off x="7718425" y="5976938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54102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58674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63246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72390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7696200" y="59547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8153400" y="641191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136" name="TextBox 135"/>
            <p:cNvSpPr txBox="1">
              <a:spLocks noChangeArrowheads="1"/>
            </p:cNvSpPr>
            <p:nvPr/>
          </p:nvSpPr>
          <p:spPr bwMode="auto">
            <a:xfrm>
              <a:off x="5181600" y="59547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7" name="TextBox 136"/>
            <p:cNvSpPr txBox="1">
              <a:spLocks noChangeArrowheads="1"/>
            </p:cNvSpPr>
            <p:nvPr/>
          </p:nvSpPr>
          <p:spPr bwMode="auto">
            <a:xfrm>
              <a:off x="56388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8" name="TextBox 137"/>
            <p:cNvSpPr txBox="1">
              <a:spLocks noChangeArrowheads="1"/>
            </p:cNvSpPr>
            <p:nvPr/>
          </p:nvSpPr>
          <p:spPr bwMode="auto">
            <a:xfrm>
              <a:off x="60960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39" name="TextBox 138"/>
            <p:cNvSpPr txBox="1">
              <a:spLocks noChangeArrowheads="1"/>
            </p:cNvSpPr>
            <p:nvPr/>
          </p:nvSpPr>
          <p:spPr bwMode="auto">
            <a:xfrm>
              <a:off x="7467600" y="5649913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40" name="TextBox 139"/>
            <p:cNvSpPr txBox="1">
              <a:spLocks noChangeArrowheads="1"/>
            </p:cNvSpPr>
            <p:nvPr/>
          </p:nvSpPr>
          <p:spPr bwMode="auto">
            <a:xfrm>
              <a:off x="8212392" y="616365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0" name="Rounded Rectangle 119"/>
          <p:cNvSpPr/>
          <p:nvPr/>
        </p:nvSpPr>
        <p:spPr>
          <a:xfrm>
            <a:off x="-1" y="1"/>
            <a:ext cx="4395020" cy="6784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" pitchFamily="18" charset="0"/>
              </a:rPr>
              <a:t>The number of slopes is six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Times" pitchFamily="18" charset="0"/>
            </a:endParaRPr>
          </a:p>
        </p:txBody>
      </p:sp>
      <p:grpSp>
        <p:nvGrpSpPr>
          <p:cNvPr id="6" name="Group 120"/>
          <p:cNvGrpSpPr>
            <a:grpSpLocks/>
          </p:cNvGrpSpPr>
          <p:nvPr/>
        </p:nvGrpSpPr>
        <p:grpSpPr bwMode="auto">
          <a:xfrm>
            <a:off x="312225" y="4279479"/>
            <a:ext cx="3201987" cy="3201988"/>
            <a:chOff x="5486400" y="1828800"/>
            <a:chExt cx="3201988" cy="3201195"/>
          </a:xfrm>
        </p:grpSpPr>
        <p:cxnSp>
          <p:nvCxnSpPr>
            <p:cNvPr id="182" name="Straight Connector 181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5487987" y="5028407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Down Arrow 197"/>
          <p:cNvSpPr/>
          <p:nvPr/>
        </p:nvSpPr>
        <p:spPr>
          <a:xfrm>
            <a:off x="971767" y="1555627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122" name="Freeform 121"/>
          <p:cNvSpPr/>
          <p:nvPr/>
        </p:nvSpPr>
        <p:spPr>
          <a:xfrm>
            <a:off x="5809046" y="1946990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123" name="TextBox 172"/>
          <p:cNvSpPr txBox="1">
            <a:spLocks noChangeArrowheads="1"/>
          </p:cNvSpPr>
          <p:nvPr/>
        </p:nvSpPr>
        <p:spPr bwMode="auto">
          <a:xfrm>
            <a:off x="8674483" y="249626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5550283" y="73740"/>
            <a:ext cx="3505200" cy="2722400"/>
            <a:chOff x="2438400" y="-76200"/>
            <a:chExt cx="3886200" cy="3187266"/>
          </a:xfrm>
        </p:grpSpPr>
        <p:grpSp>
          <p:nvGrpSpPr>
            <p:cNvPr id="8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176" name="Freeform 175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77" name="Freeform 176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78" name="Freeform 177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79" name="Freeform 178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80" name="Freeform 179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81" name="Freeform 180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199" name="Freeform 198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2" name="Freeform 201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3" name="Freeform 202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4" name="Freeform 203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5" name="Freeform 204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6" name="Freeform 205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</p:grpSp>
        <p:sp>
          <p:nvSpPr>
            <p:cNvPr id="126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7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8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29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1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6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6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71" name="TextBox 176"/>
            <p:cNvSpPr txBox="1">
              <a:spLocks noChangeArrowheads="1"/>
            </p:cNvSpPr>
            <p:nvPr/>
          </p:nvSpPr>
          <p:spPr bwMode="auto">
            <a:xfrm>
              <a:off x="5867401" y="2069067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7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7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7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75" name="TextBox 180"/>
            <p:cNvSpPr txBox="1">
              <a:spLocks noChangeArrowheads="1"/>
            </p:cNvSpPr>
            <p:nvPr/>
          </p:nvSpPr>
          <p:spPr bwMode="auto">
            <a:xfrm>
              <a:off x="3124200" y="1078467"/>
              <a:ext cx="457199" cy="43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221" name="Freeform 220"/>
          <p:cNvSpPr/>
          <p:nvPr/>
        </p:nvSpPr>
        <p:spPr>
          <a:xfrm>
            <a:off x="6674885" y="1156703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2" name="Freeform 221"/>
          <p:cNvSpPr/>
          <p:nvPr/>
        </p:nvSpPr>
        <p:spPr>
          <a:xfrm>
            <a:off x="8090358" y="1413012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" pitchFamily="18" charset="0"/>
            </a:endParaRPr>
          </a:p>
        </p:txBody>
      </p:sp>
      <p:sp>
        <p:nvSpPr>
          <p:cNvPr id="223" name="Freeform 222"/>
          <p:cNvSpPr/>
          <p:nvPr/>
        </p:nvSpPr>
        <p:spPr>
          <a:xfrm>
            <a:off x="7949503" y="784940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4" name="Freeform 223"/>
          <p:cNvSpPr/>
          <p:nvPr/>
        </p:nvSpPr>
        <p:spPr>
          <a:xfrm rot="20126938">
            <a:off x="7700129" y="46019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5" name="Freeform 224"/>
          <p:cNvSpPr/>
          <p:nvPr/>
        </p:nvSpPr>
        <p:spPr>
          <a:xfrm>
            <a:off x="6702593" y="383158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6" name="Freeform 225"/>
          <p:cNvSpPr/>
          <p:nvPr/>
        </p:nvSpPr>
        <p:spPr>
          <a:xfrm rot="20660141">
            <a:off x="5926739" y="1034323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27" name="Down Arrow 226"/>
          <p:cNvSpPr/>
          <p:nvPr/>
        </p:nvSpPr>
        <p:spPr>
          <a:xfrm>
            <a:off x="1001263" y="2838737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grpSp>
        <p:nvGrpSpPr>
          <p:cNvPr id="9" name="Group 255"/>
          <p:cNvGrpSpPr>
            <a:grpSpLocks/>
          </p:cNvGrpSpPr>
          <p:nvPr/>
        </p:nvGrpSpPr>
        <p:grpSpPr bwMode="auto">
          <a:xfrm>
            <a:off x="0" y="4838744"/>
            <a:ext cx="3733800" cy="1665287"/>
            <a:chOff x="5181600" y="3733800"/>
            <a:chExt cx="3733800" cy="1664732"/>
          </a:xfrm>
        </p:grpSpPr>
        <p:cxnSp>
          <p:nvCxnSpPr>
            <p:cNvPr id="229" name="Straight Connector 228"/>
            <p:cNvCxnSpPr>
              <a:endCxn id="253" idx="3"/>
            </p:cNvCxnSpPr>
            <p:nvPr/>
          </p:nvCxnSpPr>
          <p:spPr>
            <a:xfrm rot="5400000" flipH="1" flipV="1">
              <a:off x="7772467" y="4168563"/>
              <a:ext cx="403091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203"/>
            <p:cNvGrpSpPr>
              <a:grpSpLocks/>
            </p:cNvGrpSpPr>
            <p:nvPr/>
          </p:nvGrpSpPr>
          <p:grpSpPr bwMode="auto">
            <a:xfrm>
              <a:off x="7277100" y="3733800"/>
              <a:ext cx="1028700" cy="457048"/>
              <a:chOff x="7277100" y="3733800"/>
              <a:chExt cx="1028700" cy="457048"/>
            </a:xfrm>
          </p:grpSpPr>
          <p:cxnSp>
            <p:nvCxnSpPr>
              <p:cNvPr id="259" name="Straight Connector 258"/>
              <p:cNvCxnSpPr>
                <a:stCxn id="252" idx="2"/>
              </p:cNvCxnSpPr>
              <p:nvPr/>
            </p:nvCxnSpPr>
            <p:spPr>
              <a:xfrm rot="16200000" flipH="1">
                <a:off x="7785895" y="3594769"/>
                <a:ext cx="11109" cy="102870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0" name="Oval 259"/>
              <p:cNvSpPr/>
              <p:nvPr/>
            </p:nvSpPr>
            <p:spPr>
              <a:xfrm>
                <a:off x="7696200" y="4038499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261" name="TextBox 222"/>
              <p:cNvSpPr txBox="1">
                <a:spLocks noChangeArrowheads="1"/>
              </p:cNvSpPr>
              <p:nvPr/>
            </p:nvSpPr>
            <p:spPr bwMode="auto">
              <a:xfrm>
                <a:off x="74676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11</a:t>
                </a:r>
              </a:p>
            </p:txBody>
          </p:sp>
        </p:grpSp>
        <p:cxnSp>
          <p:nvCxnSpPr>
            <p:cNvPr id="231" name="Straight Connector 230"/>
            <p:cNvCxnSpPr>
              <a:stCxn id="240" idx="4"/>
              <a:endCxn id="250" idx="0"/>
            </p:cNvCxnSpPr>
            <p:nvPr/>
          </p:nvCxnSpPr>
          <p:spPr>
            <a:xfrm rot="5400000" flipH="1">
              <a:off x="7010502" y="4343195"/>
              <a:ext cx="609397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49" idx="2"/>
              <a:endCxn id="250" idx="6"/>
            </p:cNvCxnSpPr>
            <p:nvPr/>
          </p:nvCxnSpPr>
          <p:spPr>
            <a:xfrm rot="10800000" flipH="1">
              <a:off x="6781800" y="4114673"/>
              <a:ext cx="6096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39" idx="3"/>
              <a:endCxn id="249" idx="7"/>
            </p:cNvCxnSpPr>
            <p:nvPr/>
          </p:nvCxnSpPr>
          <p:spPr>
            <a:xfrm rot="5400000" flipH="1" flipV="1">
              <a:off x="6346919" y="4060622"/>
              <a:ext cx="564962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>
              <a:stCxn id="237" idx="2"/>
              <a:endCxn id="241" idx="2"/>
            </p:cNvCxnSpPr>
            <p:nvPr/>
          </p:nvCxnSpPr>
          <p:spPr>
            <a:xfrm rot="10800000" flipH="1">
              <a:off x="5410200" y="4571721"/>
              <a:ext cx="22860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>
              <a:stCxn id="237" idx="5"/>
              <a:endCxn id="242" idx="6"/>
            </p:cNvCxnSpPr>
            <p:nvPr/>
          </p:nvCxnSpPr>
          <p:spPr>
            <a:xfrm rot="16200000" flipH="1">
              <a:off x="6950142" y="3215910"/>
              <a:ext cx="403091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stCxn id="241" idx="5"/>
              <a:endCxn id="248" idx="0"/>
            </p:cNvCxnSpPr>
            <p:nvPr/>
          </p:nvCxnSpPr>
          <p:spPr>
            <a:xfrm rot="16200000" flipH="1">
              <a:off x="8074092" y="4377960"/>
              <a:ext cx="403091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Oval 236"/>
            <p:cNvSpPr/>
            <p:nvPr/>
          </p:nvSpPr>
          <p:spPr>
            <a:xfrm>
              <a:off x="5410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38" name="Oval 237"/>
            <p:cNvSpPr/>
            <p:nvPr/>
          </p:nvSpPr>
          <p:spPr>
            <a:xfrm>
              <a:off x="58674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39" name="Oval 238"/>
            <p:cNvSpPr/>
            <p:nvPr/>
          </p:nvSpPr>
          <p:spPr>
            <a:xfrm>
              <a:off x="63246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>
              <a:off x="72390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1" name="Oval 240"/>
            <p:cNvSpPr/>
            <p:nvPr/>
          </p:nvSpPr>
          <p:spPr>
            <a:xfrm>
              <a:off x="7696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8610600" y="495259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43" name="TextBox 239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44" name="TextBox 240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45" name="TextBox 241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46" name="TextBox 242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47" name="TextBox 243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48" name="TextBox 244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49" name="Oval 248"/>
            <p:cNvSpPr/>
            <p:nvPr/>
          </p:nvSpPr>
          <p:spPr>
            <a:xfrm>
              <a:off x="67818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50" name="Oval 249"/>
            <p:cNvSpPr/>
            <p:nvPr/>
          </p:nvSpPr>
          <p:spPr>
            <a:xfrm>
              <a:off x="72390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51" name="TextBox 247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52" name="TextBox 248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3" name="Oval 252"/>
            <p:cNvSpPr/>
            <p:nvPr/>
          </p:nvSpPr>
          <p:spPr>
            <a:xfrm>
              <a:off x="81534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254" name="Oval 253"/>
            <p:cNvSpPr/>
            <p:nvPr/>
          </p:nvSpPr>
          <p:spPr>
            <a:xfrm>
              <a:off x="86106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cxnSp>
          <p:nvCxnSpPr>
            <p:cNvPr id="255" name="Straight Connector 254"/>
            <p:cNvCxnSpPr>
              <a:stCxn id="253" idx="6"/>
              <a:endCxn id="254" idx="2"/>
            </p:cNvCxnSpPr>
            <p:nvPr/>
          </p:nvCxnSpPr>
          <p:spPr>
            <a:xfrm>
              <a:off x="8305800" y="4114673"/>
              <a:ext cx="3048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stCxn id="242" idx="0"/>
              <a:endCxn id="254" idx="4"/>
            </p:cNvCxnSpPr>
            <p:nvPr/>
          </p:nvCxnSpPr>
          <p:spPr>
            <a:xfrm rot="5400000" flipH="1" flipV="1">
              <a:off x="8305927" y="4571719"/>
              <a:ext cx="761746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TextBox 253"/>
            <p:cNvSpPr txBox="1">
              <a:spLocks noChangeArrowheads="1"/>
            </p:cNvSpPr>
            <p:nvPr/>
          </p:nvSpPr>
          <p:spPr bwMode="auto">
            <a:xfrm>
              <a:off x="7924800" y="37362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8" name="TextBox 254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10</a:t>
              </a:r>
            </a:p>
          </p:txBody>
        </p:sp>
      </p:grpSp>
      <p:sp>
        <p:nvSpPr>
          <p:cNvPr id="308" name="Down Arrow 307"/>
          <p:cNvSpPr/>
          <p:nvPr/>
        </p:nvSpPr>
        <p:spPr>
          <a:xfrm>
            <a:off x="971766" y="4328324"/>
            <a:ext cx="137117" cy="424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309" name="Down Arrow 308"/>
          <p:cNvSpPr/>
          <p:nvPr/>
        </p:nvSpPr>
        <p:spPr>
          <a:xfrm rot="16200000">
            <a:off x="3925831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310" name="Down Arrow 309"/>
          <p:cNvSpPr/>
          <p:nvPr/>
        </p:nvSpPr>
        <p:spPr>
          <a:xfrm rot="16200000">
            <a:off x="4895649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18" charset="0"/>
            </a:endParaRPr>
          </a:p>
        </p:txBody>
      </p:sp>
      <p:sp>
        <p:nvSpPr>
          <p:cNvPr id="311" name="Rectangle 310"/>
          <p:cNvSpPr/>
          <p:nvPr/>
        </p:nvSpPr>
        <p:spPr>
          <a:xfrm>
            <a:off x="4336473" y="5209306"/>
            <a:ext cx="401782" cy="19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" pitchFamily="18" charset="0"/>
              </a:rPr>
              <a:t>…</a:t>
            </a:r>
            <a:endParaRPr lang="en-US" sz="3600" dirty="0">
              <a:solidFill>
                <a:schemeClr val="tx1"/>
              </a:solidFill>
              <a:latin typeface="Times" pitchFamily="18" charset="0"/>
            </a:endParaRPr>
          </a:p>
        </p:txBody>
      </p:sp>
      <p:grpSp>
        <p:nvGrpSpPr>
          <p:cNvPr id="11" name="Group 311"/>
          <p:cNvGrpSpPr/>
          <p:nvPr/>
        </p:nvGrpSpPr>
        <p:grpSpPr>
          <a:xfrm>
            <a:off x="5181600" y="3060701"/>
            <a:ext cx="3962400" cy="3568699"/>
            <a:chOff x="5181600" y="3060701"/>
            <a:chExt cx="3962400" cy="3568699"/>
          </a:xfrm>
        </p:grpSpPr>
        <p:grpSp>
          <p:nvGrpSpPr>
            <p:cNvPr id="12" name="Group 120"/>
            <p:cNvGrpSpPr>
              <a:grpSpLocks/>
            </p:cNvGrpSpPr>
            <p:nvPr/>
          </p:nvGrpSpPr>
          <p:grpSpPr bwMode="auto">
            <a:xfrm>
              <a:off x="5459415" y="3276600"/>
              <a:ext cx="3201988" cy="3201988"/>
              <a:chOff x="5486400" y="1828800"/>
              <a:chExt cx="3201988" cy="3201195"/>
            </a:xfrm>
          </p:grpSpPr>
          <p:cxnSp>
            <p:nvCxnSpPr>
              <p:cNvPr id="361" name="Straight Connector 360"/>
              <p:cNvCxnSpPr/>
              <p:nvPr/>
            </p:nvCxnSpPr>
            <p:spPr>
              <a:xfrm rot="5400000">
                <a:off x="3887390" y="3427810"/>
                <a:ext cx="3199607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4346177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48033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5400000">
                <a:off x="52605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 rot="5400000">
                <a:off x="57177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rot="5400000">
                <a:off x="61749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/>
              <p:nvPr/>
            </p:nvCxnSpPr>
            <p:spPr>
              <a:xfrm rot="5400000">
                <a:off x="66290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70862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>
                <a:off x="5487987" y="5028407"/>
                <a:ext cx="3200401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>
                <a:off x="5486400" y="456973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>
                <a:off x="5486400" y="411264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>
                <a:off x="5487987" y="3655560"/>
                <a:ext cx="3200401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>
                <a:off x="5486400" y="319847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>
                <a:off x="5486400" y="274138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>
                <a:off x="5486400" y="2285887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>
                <a:off x="5486400" y="1828800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4" name="Straight Connector 313"/>
            <p:cNvCxnSpPr>
              <a:endCxn id="343" idx="3"/>
            </p:cNvCxnSpPr>
            <p:nvPr/>
          </p:nvCxnSpPr>
          <p:spPr>
            <a:xfrm rot="5400000" flipH="1" flipV="1">
              <a:off x="7772400" y="5629275"/>
              <a:ext cx="403225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>
              <a:stCxn id="353" idx="4"/>
              <a:endCxn id="351" idx="4"/>
            </p:cNvCxnSpPr>
            <p:nvPr/>
          </p:nvCxnSpPr>
          <p:spPr>
            <a:xfrm rot="5400000">
              <a:off x="8229601" y="4278312"/>
              <a:ext cx="9144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endCxn id="353" idx="7"/>
            </p:cNvCxnSpPr>
            <p:nvPr/>
          </p:nvCxnSpPr>
          <p:spPr>
            <a:xfrm rot="5400000" flipH="1" flipV="1">
              <a:off x="6858000" y="3692525"/>
              <a:ext cx="1882775" cy="18827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endCxn id="351" idx="4"/>
            </p:cNvCxnSpPr>
            <p:nvPr/>
          </p:nvCxnSpPr>
          <p:spPr>
            <a:xfrm rot="5400000" flipH="1" flipV="1">
              <a:off x="8267701" y="5154612"/>
              <a:ext cx="8382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49" idx="3"/>
              <a:endCxn id="351" idx="7"/>
            </p:cNvCxnSpPr>
            <p:nvPr/>
          </p:nvCxnSpPr>
          <p:spPr>
            <a:xfrm rot="5400000" flipH="1" flipV="1">
              <a:off x="7718425" y="4606925"/>
              <a:ext cx="1022350" cy="10223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342" idx="2"/>
            </p:cNvCxnSpPr>
            <p:nvPr/>
          </p:nvCxnSpPr>
          <p:spPr>
            <a:xfrm rot="16200000" flipH="1">
              <a:off x="7785100" y="5054600"/>
              <a:ext cx="12700" cy="10287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330" idx="4"/>
              <a:endCxn id="340" idx="0"/>
            </p:cNvCxnSpPr>
            <p:nvPr/>
          </p:nvCxnSpPr>
          <p:spPr>
            <a:xfrm rot="5400000" flipH="1">
              <a:off x="7010401" y="5802312"/>
              <a:ext cx="6096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>
              <a:stCxn id="339" idx="2"/>
              <a:endCxn id="340" idx="6"/>
            </p:cNvCxnSpPr>
            <p:nvPr/>
          </p:nvCxnSpPr>
          <p:spPr>
            <a:xfrm rot="10800000" flipH="1">
              <a:off x="6781800" y="5575300"/>
              <a:ext cx="6096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stCxn id="329" idx="3"/>
              <a:endCxn id="339" idx="7"/>
            </p:cNvCxnSpPr>
            <p:nvPr/>
          </p:nvCxnSpPr>
          <p:spPr>
            <a:xfrm rot="5400000" flipH="1" flipV="1">
              <a:off x="6346825" y="55213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27" idx="2"/>
              <a:endCxn id="331" idx="2"/>
            </p:cNvCxnSpPr>
            <p:nvPr/>
          </p:nvCxnSpPr>
          <p:spPr>
            <a:xfrm rot="10800000" flipH="1">
              <a:off x="5410200" y="6032500"/>
              <a:ext cx="22860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327" idx="5"/>
              <a:endCxn id="332" idx="6"/>
            </p:cNvCxnSpPr>
            <p:nvPr/>
          </p:nvCxnSpPr>
          <p:spPr>
            <a:xfrm rot="16200000" flipH="1">
              <a:off x="6950075" y="4676775"/>
              <a:ext cx="403225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331" idx="5"/>
              <a:endCxn id="332" idx="1"/>
            </p:cNvCxnSpPr>
            <p:nvPr/>
          </p:nvCxnSpPr>
          <p:spPr>
            <a:xfrm rot="16200000" flipH="1">
              <a:off x="8054975" y="5857875"/>
              <a:ext cx="349250" cy="8064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 rot="5400000">
              <a:off x="7087394" y="4887119"/>
              <a:ext cx="3198813" cy="3175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" name="Oval 326"/>
            <p:cNvSpPr/>
            <p:nvPr/>
          </p:nvSpPr>
          <p:spPr>
            <a:xfrm>
              <a:off x="5410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28" name="Oval 327"/>
            <p:cNvSpPr/>
            <p:nvPr/>
          </p:nvSpPr>
          <p:spPr>
            <a:xfrm>
              <a:off x="58674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29" name="Oval 328"/>
            <p:cNvSpPr/>
            <p:nvPr/>
          </p:nvSpPr>
          <p:spPr>
            <a:xfrm>
              <a:off x="63246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0" name="Oval 329"/>
            <p:cNvSpPr/>
            <p:nvPr/>
          </p:nvSpPr>
          <p:spPr>
            <a:xfrm>
              <a:off x="72390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1" name="Oval 330"/>
            <p:cNvSpPr/>
            <p:nvPr/>
          </p:nvSpPr>
          <p:spPr>
            <a:xfrm>
              <a:off x="7696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2" name="Oval 331"/>
            <p:cNvSpPr/>
            <p:nvPr/>
          </p:nvSpPr>
          <p:spPr>
            <a:xfrm>
              <a:off x="8610600" y="64135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33" name="TextBox 332"/>
            <p:cNvSpPr txBox="1">
              <a:spLocks noChangeArrowheads="1"/>
            </p:cNvSpPr>
            <p:nvPr/>
          </p:nvSpPr>
          <p:spPr bwMode="auto">
            <a:xfrm>
              <a:off x="5181600" y="5956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34" name="TextBox 333"/>
            <p:cNvSpPr txBox="1">
              <a:spLocks noChangeArrowheads="1"/>
            </p:cNvSpPr>
            <p:nvPr/>
          </p:nvSpPr>
          <p:spPr bwMode="auto">
            <a:xfrm>
              <a:off x="57150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35" name="TextBox 334"/>
            <p:cNvSpPr txBox="1">
              <a:spLocks noChangeArrowheads="1"/>
            </p:cNvSpPr>
            <p:nvPr/>
          </p:nvSpPr>
          <p:spPr bwMode="auto">
            <a:xfrm>
              <a:off x="61722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36" name="TextBox 335"/>
            <p:cNvSpPr txBox="1">
              <a:spLocks noChangeArrowheads="1"/>
            </p:cNvSpPr>
            <p:nvPr/>
          </p:nvSpPr>
          <p:spPr bwMode="auto">
            <a:xfrm>
              <a:off x="70104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37" name="TextBox 336"/>
            <p:cNvSpPr txBox="1">
              <a:spLocks noChangeArrowheads="1"/>
            </p:cNvSpPr>
            <p:nvPr/>
          </p:nvSpPr>
          <p:spPr bwMode="auto">
            <a:xfrm>
              <a:off x="74676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38" name="TextBox 337"/>
            <p:cNvSpPr txBox="1">
              <a:spLocks noChangeArrowheads="1"/>
            </p:cNvSpPr>
            <p:nvPr/>
          </p:nvSpPr>
          <p:spPr bwMode="auto">
            <a:xfrm>
              <a:off x="8763000" y="62611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339" name="Oval 338"/>
            <p:cNvSpPr/>
            <p:nvPr/>
          </p:nvSpPr>
          <p:spPr>
            <a:xfrm>
              <a:off x="67818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40" name="Oval 339"/>
            <p:cNvSpPr/>
            <p:nvPr/>
          </p:nvSpPr>
          <p:spPr>
            <a:xfrm>
              <a:off x="72390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41" name="TextBox 340"/>
            <p:cNvSpPr txBox="1">
              <a:spLocks noChangeArrowheads="1"/>
            </p:cNvSpPr>
            <p:nvPr/>
          </p:nvSpPr>
          <p:spPr bwMode="auto">
            <a:xfrm>
              <a:off x="6553200" y="5270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42" name="TextBox 341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43" name="Oval 342"/>
            <p:cNvSpPr/>
            <p:nvPr/>
          </p:nvSpPr>
          <p:spPr>
            <a:xfrm>
              <a:off x="81534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44" name="Oval 343"/>
            <p:cNvSpPr/>
            <p:nvPr/>
          </p:nvSpPr>
          <p:spPr>
            <a:xfrm>
              <a:off x="86106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cxnSp>
          <p:nvCxnSpPr>
            <p:cNvPr id="345" name="Straight Connector 344"/>
            <p:cNvCxnSpPr>
              <a:stCxn id="343" idx="6"/>
              <a:endCxn id="344" idx="2"/>
            </p:cNvCxnSpPr>
            <p:nvPr/>
          </p:nvCxnSpPr>
          <p:spPr>
            <a:xfrm>
              <a:off x="8305800" y="5575300"/>
              <a:ext cx="304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>
              <a:stCxn id="332" idx="0"/>
              <a:endCxn id="344" idx="4"/>
            </p:cNvCxnSpPr>
            <p:nvPr/>
          </p:nvCxnSpPr>
          <p:spPr>
            <a:xfrm rot="5400000" flipH="1" flipV="1">
              <a:off x="8305801" y="6030912"/>
              <a:ext cx="7620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7" name="TextBox 346"/>
            <p:cNvSpPr txBox="1">
              <a:spLocks noChangeArrowheads="1"/>
            </p:cNvSpPr>
            <p:nvPr/>
          </p:nvSpPr>
          <p:spPr bwMode="auto">
            <a:xfrm>
              <a:off x="80010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48" name="TextBox 347"/>
            <p:cNvSpPr txBox="1">
              <a:spLocks noChangeArrowheads="1"/>
            </p:cNvSpPr>
            <p:nvPr/>
          </p:nvSpPr>
          <p:spPr bwMode="auto">
            <a:xfrm>
              <a:off x="8686800" y="53578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49" name="Oval 348"/>
            <p:cNvSpPr/>
            <p:nvPr/>
          </p:nvSpPr>
          <p:spPr>
            <a:xfrm>
              <a:off x="76962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50" name="TextBox 349"/>
            <p:cNvSpPr txBox="1">
              <a:spLocks noChangeArrowheads="1"/>
            </p:cNvSpPr>
            <p:nvPr/>
          </p:nvSpPr>
          <p:spPr bwMode="auto">
            <a:xfrm>
              <a:off x="7467600" y="51943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51" name="Oval 350"/>
            <p:cNvSpPr/>
            <p:nvPr/>
          </p:nvSpPr>
          <p:spPr>
            <a:xfrm>
              <a:off x="8610600" y="45847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52" name="TextBox 351"/>
            <p:cNvSpPr txBox="1">
              <a:spLocks noChangeArrowheads="1"/>
            </p:cNvSpPr>
            <p:nvPr/>
          </p:nvSpPr>
          <p:spPr bwMode="auto">
            <a:xfrm>
              <a:off x="8686800" y="44434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53" name="Oval 352"/>
            <p:cNvSpPr/>
            <p:nvPr/>
          </p:nvSpPr>
          <p:spPr>
            <a:xfrm>
              <a:off x="8610600" y="3670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18" charset="0"/>
              </a:endParaRPr>
            </a:p>
          </p:txBody>
        </p:sp>
        <p:sp>
          <p:nvSpPr>
            <p:cNvPr id="354" name="TextBox 353"/>
            <p:cNvSpPr txBox="1">
              <a:spLocks noChangeArrowheads="1"/>
            </p:cNvSpPr>
            <p:nvPr/>
          </p:nvSpPr>
          <p:spPr bwMode="auto">
            <a:xfrm>
              <a:off x="8686800" y="35941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13</a:t>
              </a:r>
            </a:p>
          </p:txBody>
        </p:sp>
        <p:grpSp>
          <p:nvGrpSpPr>
            <p:cNvPr id="13" name="Group 329"/>
            <p:cNvGrpSpPr>
              <a:grpSpLocks/>
            </p:cNvGrpSpPr>
            <p:nvPr/>
          </p:nvGrpSpPr>
          <p:grpSpPr bwMode="auto">
            <a:xfrm>
              <a:off x="5486400" y="3060701"/>
              <a:ext cx="3657600" cy="2971798"/>
              <a:chOff x="5486400" y="1600200"/>
              <a:chExt cx="3657600" cy="2971709"/>
            </a:xfrm>
          </p:grpSpPr>
          <p:cxnSp>
            <p:nvCxnSpPr>
              <p:cNvPr id="356" name="Straight Connector 355"/>
              <p:cNvCxnSpPr>
                <a:stCxn id="354" idx="1"/>
                <a:endCxn id="359" idx="0"/>
              </p:cNvCxnSpPr>
              <p:nvPr/>
            </p:nvCxnSpPr>
            <p:spPr>
              <a:xfrm rot="10800000">
                <a:off x="8686800" y="1752595"/>
                <a:ext cx="1588" cy="565133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>
                <a:stCxn id="334" idx="2"/>
                <a:endCxn id="359" idx="7"/>
              </p:cNvCxnSpPr>
              <p:nvPr/>
            </p:nvCxnSpPr>
            <p:spPr>
              <a:xfrm rot="5400000" flipH="1" flipV="1">
                <a:off x="5930942" y="1749471"/>
                <a:ext cx="2784297" cy="2835182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>
                <a:endCxn id="359" idx="7"/>
              </p:cNvCxnSpPr>
              <p:nvPr/>
            </p:nvCxnSpPr>
            <p:spPr>
              <a:xfrm flipV="1">
                <a:off x="5486400" y="1774820"/>
                <a:ext cx="3254375" cy="27970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9" name="Oval 358"/>
              <p:cNvSpPr/>
              <p:nvPr/>
            </p:nvSpPr>
            <p:spPr>
              <a:xfrm>
                <a:off x="8610600" y="1752595"/>
                <a:ext cx="152400" cy="152395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60" name="TextBox 334"/>
              <p:cNvSpPr txBox="1">
                <a:spLocks noChangeArrowheads="1"/>
              </p:cNvSpPr>
              <p:nvPr/>
            </p:nvSpPr>
            <p:spPr bwMode="auto">
              <a:xfrm>
                <a:off x="8686800" y="16002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14</a:t>
                </a:r>
              </a:p>
            </p:txBody>
          </p:sp>
        </p:grpSp>
      </p:grpSp>
      <p:grpSp>
        <p:nvGrpSpPr>
          <p:cNvPr id="14" name="Group 376"/>
          <p:cNvGrpSpPr/>
          <p:nvPr/>
        </p:nvGrpSpPr>
        <p:grpSpPr>
          <a:xfrm>
            <a:off x="0" y="2996794"/>
            <a:ext cx="3733800" cy="1663700"/>
            <a:chOff x="5181600" y="5194300"/>
            <a:chExt cx="3733800" cy="1663700"/>
          </a:xfrm>
        </p:grpSpPr>
        <p:grpSp>
          <p:nvGrpSpPr>
            <p:cNvPr id="15" name="Group 120"/>
            <p:cNvGrpSpPr>
              <a:grpSpLocks/>
            </p:cNvGrpSpPr>
            <p:nvPr/>
          </p:nvGrpSpPr>
          <p:grpSpPr bwMode="auto">
            <a:xfrm>
              <a:off x="7772400" y="5194298"/>
              <a:ext cx="990600" cy="1219200"/>
              <a:chOff x="7772400" y="3733800"/>
              <a:chExt cx="990600" cy="1219994"/>
            </a:xfrm>
          </p:grpSpPr>
          <p:sp>
            <p:nvSpPr>
              <p:cNvPr id="402" name="Oval 401"/>
              <p:cNvSpPr/>
              <p:nvPr/>
            </p:nvSpPr>
            <p:spPr>
              <a:xfrm>
                <a:off x="81534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86106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cxnSp>
            <p:nvCxnSpPr>
              <p:cNvPr id="404" name="Straight Connector 403"/>
              <p:cNvCxnSpPr>
                <a:endCxn id="402" idx="3"/>
              </p:cNvCxnSpPr>
              <p:nvPr/>
            </p:nvCxnSpPr>
            <p:spPr>
              <a:xfrm rot="5400000" flipH="1" flipV="1">
                <a:off x="7772269" y="4169190"/>
                <a:ext cx="403488" cy="4032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>
                <a:stCxn id="402" idx="6"/>
                <a:endCxn id="403" idx="2"/>
              </p:cNvCxnSpPr>
              <p:nvPr/>
            </p:nvCxnSpPr>
            <p:spPr>
              <a:xfrm>
                <a:off x="8305800" y="4115048"/>
                <a:ext cx="304800" cy="15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392" idx="0"/>
                <a:endCxn id="403" idx="4"/>
              </p:cNvCxnSpPr>
              <p:nvPr/>
            </p:nvCxnSpPr>
            <p:spPr>
              <a:xfrm rot="5400000" flipH="1" flipV="1">
                <a:off x="8305553" y="4570958"/>
                <a:ext cx="762496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7" name="TextBox 126"/>
              <p:cNvSpPr txBox="1">
                <a:spLocks noChangeArrowheads="1"/>
              </p:cNvSpPr>
              <p:nvPr/>
            </p:nvSpPr>
            <p:spPr bwMode="auto">
              <a:xfrm>
                <a:off x="79248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408" name="TextBox 127"/>
              <p:cNvSpPr txBox="1">
                <a:spLocks noChangeArrowheads="1"/>
              </p:cNvSpPr>
              <p:nvPr/>
            </p:nvSpPr>
            <p:spPr bwMode="auto">
              <a:xfrm>
                <a:off x="83058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grpSp>
          <p:nvGrpSpPr>
            <p:cNvPr id="16" name="Group 136"/>
            <p:cNvGrpSpPr/>
            <p:nvPr/>
          </p:nvGrpSpPr>
          <p:grpSpPr>
            <a:xfrm>
              <a:off x="5181600" y="5270500"/>
              <a:ext cx="3733800" cy="1587500"/>
              <a:chOff x="5181600" y="5270500"/>
              <a:chExt cx="3733800" cy="1587500"/>
            </a:xfrm>
          </p:grpSpPr>
          <p:cxnSp>
            <p:nvCxnSpPr>
              <p:cNvPr id="381" name="Straight Connector 380"/>
              <p:cNvCxnSpPr>
                <a:stCxn id="390" idx="4"/>
                <a:endCxn id="400" idx="0"/>
              </p:cNvCxnSpPr>
              <p:nvPr/>
            </p:nvCxnSpPr>
            <p:spPr>
              <a:xfrm rot="5400000" flipH="1">
                <a:off x="7010401" y="5802312"/>
                <a:ext cx="609600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>
                <a:stCxn id="399" idx="2"/>
                <a:endCxn id="400" idx="6"/>
              </p:cNvCxnSpPr>
              <p:nvPr/>
            </p:nvCxnSpPr>
            <p:spPr>
              <a:xfrm rot="10800000" flipH="1">
                <a:off x="6781800" y="5575300"/>
                <a:ext cx="6096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>
                <a:stCxn id="389" idx="3"/>
                <a:endCxn id="399" idx="7"/>
              </p:cNvCxnSpPr>
              <p:nvPr/>
            </p:nvCxnSpPr>
            <p:spPr>
              <a:xfrm rot="5400000" flipH="1" flipV="1">
                <a:off x="6346825" y="5521325"/>
                <a:ext cx="565150" cy="56515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/>
              <p:cNvCxnSpPr>
                <a:stCxn id="387" idx="2"/>
                <a:endCxn id="391" idx="2"/>
              </p:cNvCxnSpPr>
              <p:nvPr/>
            </p:nvCxnSpPr>
            <p:spPr>
              <a:xfrm rot="10800000" flipH="1">
                <a:off x="5410200" y="6032500"/>
                <a:ext cx="22860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/>
              <p:cNvCxnSpPr>
                <a:stCxn id="387" idx="5"/>
                <a:endCxn id="392" idx="6"/>
              </p:cNvCxnSpPr>
              <p:nvPr/>
            </p:nvCxnSpPr>
            <p:spPr>
              <a:xfrm rot="16200000" flipH="1">
                <a:off x="6950075" y="4676775"/>
                <a:ext cx="403225" cy="32226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>
                <a:stCxn id="391" idx="5"/>
                <a:endCxn id="398" idx="0"/>
              </p:cNvCxnSpPr>
              <p:nvPr/>
            </p:nvCxnSpPr>
            <p:spPr>
              <a:xfrm rot="16200000" flipH="1">
                <a:off x="8074025" y="5838825"/>
                <a:ext cx="403225" cy="8985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7" name="Oval 386"/>
              <p:cNvSpPr/>
              <p:nvPr/>
            </p:nvSpPr>
            <p:spPr>
              <a:xfrm>
                <a:off x="5410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58674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89" name="Oval 388"/>
              <p:cNvSpPr/>
              <p:nvPr/>
            </p:nvSpPr>
            <p:spPr>
              <a:xfrm>
                <a:off x="63246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0" name="Oval 389"/>
              <p:cNvSpPr/>
              <p:nvPr/>
            </p:nvSpPr>
            <p:spPr>
              <a:xfrm>
                <a:off x="72390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7696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2" name="Oval 391"/>
              <p:cNvSpPr/>
              <p:nvPr/>
            </p:nvSpPr>
            <p:spPr>
              <a:xfrm>
                <a:off x="8610600" y="64135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393" name="TextBox 392"/>
              <p:cNvSpPr txBox="1">
                <a:spLocks noChangeArrowheads="1"/>
              </p:cNvSpPr>
              <p:nvPr/>
            </p:nvSpPr>
            <p:spPr bwMode="auto">
              <a:xfrm>
                <a:off x="5181600" y="59563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94" name="TextBox 393"/>
              <p:cNvSpPr txBox="1">
                <a:spLocks noChangeArrowheads="1"/>
              </p:cNvSpPr>
              <p:nvPr/>
            </p:nvSpPr>
            <p:spPr bwMode="auto">
              <a:xfrm>
                <a:off x="56388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95" name="TextBox 394"/>
              <p:cNvSpPr txBox="1">
                <a:spLocks noChangeArrowheads="1"/>
              </p:cNvSpPr>
              <p:nvPr/>
            </p:nvSpPr>
            <p:spPr bwMode="auto">
              <a:xfrm>
                <a:off x="60960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96" name="TextBox 395"/>
              <p:cNvSpPr txBox="1">
                <a:spLocks noChangeArrowheads="1"/>
              </p:cNvSpPr>
              <p:nvPr/>
            </p:nvSpPr>
            <p:spPr bwMode="auto">
              <a:xfrm>
                <a:off x="70104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397" name="TextBox 396"/>
              <p:cNvSpPr txBox="1">
                <a:spLocks noChangeArrowheads="1"/>
              </p:cNvSpPr>
              <p:nvPr/>
            </p:nvSpPr>
            <p:spPr bwMode="auto">
              <a:xfrm>
                <a:off x="74676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398" name="TextBox 397"/>
              <p:cNvSpPr txBox="1">
                <a:spLocks noChangeArrowheads="1"/>
              </p:cNvSpPr>
              <p:nvPr/>
            </p:nvSpPr>
            <p:spPr bwMode="auto">
              <a:xfrm>
                <a:off x="8534400" y="64897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6</a:t>
                </a: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67818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72390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" pitchFamily="18" charset="0"/>
                </a:endParaRPr>
              </a:p>
            </p:txBody>
          </p:sp>
          <p:sp>
            <p:nvSpPr>
              <p:cNvPr id="401" name="TextBox 400"/>
              <p:cNvSpPr txBox="1">
                <a:spLocks noChangeArrowheads="1"/>
              </p:cNvSpPr>
              <p:nvPr/>
            </p:nvSpPr>
            <p:spPr bwMode="auto">
              <a:xfrm>
                <a:off x="6553200" y="5270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" pitchFamily="18" charset="0"/>
                    <a:cs typeface="Times New Roman" pitchFamily="18" charset="0"/>
                  </a:rPr>
                  <a:t>7</a:t>
                </a:r>
              </a:p>
            </p:txBody>
          </p:sp>
        </p:grpSp>
        <p:sp>
          <p:nvSpPr>
            <p:cNvPr id="380" name="TextBox 379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" pitchFamily="18" charset="0"/>
                  <a:cs typeface="Times New Roman" pitchFamily="18" charset="0"/>
                </a:rPr>
                <a:t>8</a:t>
              </a: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5545397" y="5575299"/>
            <a:ext cx="3200395" cy="471541"/>
            <a:chOff x="5545397" y="5575299"/>
            <a:chExt cx="3200395" cy="471541"/>
          </a:xfrm>
        </p:grpSpPr>
        <p:cxnSp>
          <p:nvCxnSpPr>
            <p:cNvPr id="270" name="Straight Arrow Connector 269"/>
            <p:cNvCxnSpPr/>
            <p:nvPr/>
          </p:nvCxnSpPr>
          <p:spPr>
            <a:xfrm>
              <a:off x="5545397" y="6017345"/>
              <a:ext cx="3111905" cy="29495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Arrow Connector 263"/>
            <p:cNvCxnSpPr>
              <a:stCxn id="339" idx="2"/>
            </p:cNvCxnSpPr>
            <p:nvPr/>
          </p:nvCxnSpPr>
          <p:spPr>
            <a:xfrm rot="10800000" flipH="1" flipV="1">
              <a:off x="6781800" y="5575299"/>
              <a:ext cx="1963992" cy="14341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" name="Group 275"/>
          <p:cNvGrpSpPr/>
          <p:nvPr/>
        </p:nvGrpSpPr>
        <p:grpSpPr>
          <a:xfrm>
            <a:off x="5905500" y="3328435"/>
            <a:ext cx="2781300" cy="2676617"/>
            <a:chOff x="5905500" y="3343183"/>
            <a:chExt cx="2781300" cy="2676617"/>
          </a:xfrm>
        </p:grpSpPr>
        <p:cxnSp>
          <p:nvCxnSpPr>
            <p:cNvPr id="269" name="Straight Arrow Connector 268"/>
            <p:cNvCxnSpPr>
              <a:stCxn id="334" idx="2"/>
              <a:endCxn id="359" idx="3"/>
            </p:cNvCxnSpPr>
            <p:nvPr/>
          </p:nvCxnSpPr>
          <p:spPr>
            <a:xfrm rot="5400000" flipH="1" flipV="1">
              <a:off x="5930900" y="3317783"/>
              <a:ext cx="2676617" cy="2727418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Arrow Connector 271"/>
            <p:cNvCxnSpPr>
              <a:endCxn id="354" idx="1"/>
            </p:cNvCxnSpPr>
            <p:nvPr/>
          </p:nvCxnSpPr>
          <p:spPr>
            <a:xfrm flipV="1">
              <a:off x="6416583" y="3778250"/>
              <a:ext cx="2270217" cy="2226803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Arrow Connector 273"/>
            <p:cNvCxnSpPr/>
            <p:nvPr/>
          </p:nvCxnSpPr>
          <p:spPr>
            <a:xfrm rot="5400000" flipH="1" flipV="1">
              <a:off x="7794624" y="4682715"/>
              <a:ext cx="899448" cy="855406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Arrow Connector 281"/>
            <p:cNvCxnSpPr>
              <a:endCxn id="343" idx="3"/>
            </p:cNvCxnSpPr>
            <p:nvPr/>
          </p:nvCxnSpPr>
          <p:spPr>
            <a:xfrm rot="5400000" flipH="1" flipV="1">
              <a:off x="7809475" y="5651100"/>
              <a:ext cx="373413" cy="359074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1" name="Group 280"/>
          <p:cNvGrpSpPr/>
          <p:nvPr/>
        </p:nvGrpSpPr>
        <p:grpSpPr>
          <a:xfrm>
            <a:off x="7314406" y="3362632"/>
            <a:ext cx="1371600" cy="3066410"/>
            <a:chOff x="7314406" y="3362632"/>
            <a:chExt cx="1371600" cy="3066410"/>
          </a:xfrm>
        </p:grpSpPr>
        <p:cxnSp>
          <p:nvCxnSpPr>
            <p:cNvPr id="278" name="Straight Arrow Connector 277"/>
            <p:cNvCxnSpPr>
              <a:stCxn id="340" idx="4"/>
              <a:endCxn id="330" idx="0"/>
            </p:cNvCxnSpPr>
            <p:nvPr/>
          </p:nvCxnSpPr>
          <p:spPr>
            <a:xfrm rot="5400000">
              <a:off x="7162800" y="5803900"/>
              <a:ext cx="304800" cy="1588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Arrow Connector 278"/>
            <p:cNvCxnSpPr/>
            <p:nvPr/>
          </p:nvCxnSpPr>
          <p:spPr>
            <a:xfrm rot="16200000" flipH="1">
              <a:off x="7145824" y="4888860"/>
              <a:ext cx="3066410" cy="13954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5" name="Rectangle 284"/>
          <p:cNvSpPr/>
          <p:nvPr/>
        </p:nvSpPr>
        <p:spPr>
          <a:xfrm>
            <a:off x="4011561" y="1076632"/>
            <a:ext cx="589936" cy="427703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  <p:sp>
        <p:nvSpPr>
          <p:cNvPr id="286" name="Rectangle 285"/>
          <p:cNvSpPr/>
          <p:nvPr/>
        </p:nvSpPr>
        <p:spPr>
          <a:xfrm>
            <a:off x="4011561" y="1563329"/>
            <a:ext cx="589936" cy="427703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45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  <p:sp>
        <p:nvSpPr>
          <p:cNvPr id="287" name="Rectangle 286"/>
          <p:cNvSpPr/>
          <p:nvPr/>
        </p:nvSpPr>
        <p:spPr>
          <a:xfrm>
            <a:off x="4011561" y="2094271"/>
            <a:ext cx="589936" cy="42770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ym typeface="Symbol"/>
              </a:rPr>
              <a:t></a:t>
            </a:r>
            <a:endParaRPr lang="en-US" baseline="30000" dirty="0"/>
          </a:p>
        </p:txBody>
      </p:sp>
      <p:sp>
        <p:nvSpPr>
          <p:cNvPr id="288" name="Rectangle 287"/>
          <p:cNvSpPr/>
          <p:nvPr/>
        </p:nvSpPr>
        <p:spPr>
          <a:xfrm>
            <a:off x="4011561" y="2610466"/>
            <a:ext cx="796413" cy="4129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(1,14)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4026309" y="3111911"/>
            <a:ext cx="781665" cy="4277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(1, 6)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4026310" y="3628106"/>
            <a:ext cx="781664" cy="4277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(5, 6)</a:t>
            </a:r>
            <a:endParaRPr lang="en-US" baseline="30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"/>
          <p:cNvGrpSpPr/>
          <p:nvPr/>
        </p:nvGrpSpPr>
        <p:grpSpPr>
          <a:xfrm>
            <a:off x="358292" y="244891"/>
            <a:ext cx="8448036" cy="6902024"/>
            <a:chOff x="358292" y="244891"/>
            <a:chExt cx="8448036" cy="6902024"/>
          </a:xfrm>
          <a:solidFill>
            <a:schemeClr val="accent1">
              <a:alpha val="6000"/>
            </a:schemeClr>
          </a:solidFill>
        </p:grpSpPr>
        <p:sp>
          <p:nvSpPr>
            <p:cNvPr id="4" name="Oval 3"/>
            <p:cNvSpPr/>
            <p:nvPr/>
          </p:nvSpPr>
          <p:spPr>
            <a:xfrm>
              <a:off x="4384965" y="3719947"/>
              <a:ext cx="152400" cy="152400"/>
            </a:xfrm>
            <a:prstGeom prst="ellipse">
              <a:avLst/>
            </a:prstGeom>
            <a:grpFill/>
            <a:ln w="12700">
              <a:solidFill>
                <a:schemeClr val="accent1">
                  <a:shade val="50000"/>
                  <a:alpha val="10000"/>
                </a:schemeClr>
              </a:solidFill>
            </a:ln>
            <a:effectLst/>
            <a:scene3d>
              <a:camera prst="orthographicFront"/>
              <a:lightRig rig="flood" dir="t"/>
            </a:scene3d>
            <a:sp3d extrusionH="76200" contourW="12700" prstMaterial="dkEdge"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318165" y="5410202"/>
              <a:ext cx="152400" cy="152400"/>
            </a:xfrm>
            <a:prstGeom prst="ellipse">
              <a:avLst/>
            </a:prstGeom>
            <a:grpFill/>
            <a:ln w="12700">
              <a:solidFill>
                <a:schemeClr val="accent1">
                  <a:shade val="50000"/>
                  <a:alpha val="10000"/>
                </a:schemeClr>
              </a:solidFill>
            </a:ln>
            <a:effectLst/>
            <a:scene3d>
              <a:camera prst="orthographicFront"/>
              <a:lightRig rig="flood" dir="t"/>
            </a:scene3d>
            <a:sp3d extrusionH="76200" contourW="12700" prstMaterial="dkEdge"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756565" y="5257802"/>
              <a:ext cx="152400" cy="152400"/>
            </a:xfrm>
            <a:prstGeom prst="ellipse">
              <a:avLst/>
            </a:prstGeom>
            <a:grpFill/>
            <a:ln w="12700">
              <a:solidFill>
                <a:schemeClr val="accent1">
                  <a:shade val="50000"/>
                  <a:alpha val="10000"/>
                </a:schemeClr>
              </a:solidFill>
            </a:ln>
            <a:effectLst/>
            <a:scene3d>
              <a:camera prst="orthographicFront"/>
              <a:lightRig rig="flood" dir="t"/>
            </a:scene3d>
            <a:sp3d extrusionH="76200" contourW="12700" prstMaterial="dkEdge"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994565" y="5334002"/>
              <a:ext cx="152400" cy="152400"/>
            </a:xfrm>
            <a:prstGeom prst="ellipse">
              <a:avLst/>
            </a:prstGeom>
            <a:grpFill/>
            <a:ln w="12700">
              <a:solidFill>
                <a:schemeClr val="accent1">
                  <a:shade val="50000"/>
                  <a:alpha val="10000"/>
                </a:schemeClr>
              </a:solidFill>
            </a:ln>
            <a:effectLst/>
            <a:scene3d>
              <a:camera prst="orthographicFront"/>
              <a:lightRig rig="flood" dir="t"/>
            </a:scene3d>
            <a:sp3d extrusionH="76200" contourW="12700" prstMaterial="dkEdge"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191001" y="5340929"/>
              <a:ext cx="152400" cy="152400"/>
            </a:xfrm>
            <a:prstGeom prst="ellipse">
              <a:avLst/>
            </a:prstGeom>
            <a:grpFill/>
            <a:ln w="12700">
              <a:solidFill>
                <a:schemeClr val="accent1">
                  <a:shade val="50000"/>
                  <a:alpha val="10000"/>
                </a:schemeClr>
              </a:solidFill>
            </a:ln>
            <a:effectLst/>
            <a:scene3d>
              <a:camera prst="orthographicFront"/>
              <a:lightRig rig="flood" dir="t"/>
            </a:scene3d>
            <a:sp3d extrusionH="76200" contourW="12700" prstMaterial="dkEdge"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>
              <a:stCxn id="5" idx="7"/>
              <a:endCxn id="4" idx="2"/>
            </p:cNvCxnSpPr>
            <p:nvPr/>
          </p:nvCxnSpPr>
          <p:spPr>
            <a:xfrm rot="5400000" flipH="1" flipV="1">
              <a:off x="3098420" y="4145975"/>
              <a:ext cx="1636373" cy="936718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6" idx="1"/>
              <a:endCxn id="4" idx="6"/>
            </p:cNvCxnSpPr>
            <p:nvPr/>
          </p:nvCxnSpPr>
          <p:spPr>
            <a:xfrm rot="16200000" flipV="1">
              <a:off x="4416138" y="3917375"/>
              <a:ext cx="1483973" cy="1241518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0"/>
            </p:cNvCxnSpPr>
            <p:nvPr/>
          </p:nvCxnSpPr>
          <p:spPr>
            <a:xfrm rot="16200000" flipV="1">
              <a:off x="3176157" y="2434938"/>
              <a:ext cx="1350818" cy="1219199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4" idx="0"/>
            </p:cNvCxnSpPr>
            <p:nvPr/>
          </p:nvCxnSpPr>
          <p:spPr>
            <a:xfrm rot="5400000" flipH="1" flipV="1">
              <a:off x="4094022" y="2445330"/>
              <a:ext cx="1641761" cy="907474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4" idx="4"/>
            </p:cNvCxnSpPr>
            <p:nvPr/>
          </p:nvCxnSpPr>
          <p:spPr>
            <a:xfrm rot="5400000" flipH="1" flipV="1">
              <a:off x="3647212" y="4478486"/>
              <a:ext cx="1420091" cy="207815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4" idx="0"/>
            </p:cNvCxnSpPr>
            <p:nvPr/>
          </p:nvCxnSpPr>
          <p:spPr>
            <a:xfrm rot="5400000" flipH="1" flipV="1">
              <a:off x="3245429" y="2088573"/>
              <a:ext cx="2847111" cy="415638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5" idx="6"/>
              <a:endCxn id="6" idx="2"/>
            </p:cNvCxnSpPr>
            <p:nvPr/>
          </p:nvCxnSpPr>
          <p:spPr>
            <a:xfrm flipV="1">
              <a:off x="3470565" y="5334002"/>
              <a:ext cx="2286000" cy="152400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3082638" y="2230584"/>
              <a:ext cx="2286000" cy="152400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 flipH="1" flipV="1">
              <a:off x="2840182" y="3325092"/>
              <a:ext cx="2978727" cy="1316181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2944092" y="3539837"/>
              <a:ext cx="2812472" cy="997526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3027220" y="3747655"/>
              <a:ext cx="2715492" cy="678873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>
              <a:off x="4391891" y="2022765"/>
              <a:ext cx="581894" cy="498765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V="1">
              <a:off x="4329546" y="2140527"/>
              <a:ext cx="692731" cy="290949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V="1">
              <a:off x="4239492" y="2272144"/>
              <a:ext cx="900550" cy="69279"/>
            </a:xfrm>
            <a:prstGeom prst="line">
              <a:avLst/>
            </a:prstGeom>
            <a:grpFill/>
            <a:ln w="28575">
              <a:solidFill>
                <a:schemeClr val="accent1">
                  <a:shade val="50000"/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45"/>
            <p:cNvGrpSpPr/>
            <p:nvPr/>
          </p:nvGrpSpPr>
          <p:grpSpPr>
            <a:xfrm rot="17372801">
              <a:off x="5048281" y="135417"/>
              <a:ext cx="2826327" cy="4689766"/>
              <a:chOff x="5899580" y="282901"/>
              <a:chExt cx="2826327" cy="4689766"/>
            </a:xfrm>
            <a:grpFill/>
          </p:grpSpPr>
          <p:sp>
            <p:nvSpPr>
              <p:cNvPr id="22" name="Oval 21"/>
              <p:cNvSpPr/>
              <p:nvPr/>
            </p:nvSpPr>
            <p:spPr>
              <a:xfrm>
                <a:off x="7201907" y="3130012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135107" y="48202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8573507" y="46678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7811507" y="47440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7007943" y="4750994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8" name="Straight Connector 27"/>
              <p:cNvCxnSpPr>
                <a:stCxn id="24" idx="7"/>
                <a:endCxn id="22" idx="2"/>
              </p:cNvCxnSpPr>
              <p:nvPr/>
            </p:nvCxnSpPr>
            <p:spPr>
              <a:xfrm rot="5400000" flipH="1" flipV="1">
                <a:off x="5915362" y="3556040"/>
                <a:ext cx="1636373" cy="93671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5" idx="1"/>
                <a:endCxn id="22" idx="6"/>
              </p:cNvCxnSpPr>
              <p:nvPr/>
            </p:nvCxnSpPr>
            <p:spPr>
              <a:xfrm rot="16200000" flipV="1">
                <a:off x="7233080" y="3327440"/>
                <a:ext cx="1483973" cy="124151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2" idx="0"/>
              </p:cNvCxnSpPr>
              <p:nvPr/>
            </p:nvCxnSpPr>
            <p:spPr>
              <a:xfrm rot="16200000" flipV="1">
                <a:off x="5993099" y="1845003"/>
                <a:ext cx="1350818" cy="121919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22" idx="0"/>
              </p:cNvCxnSpPr>
              <p:nvPr/>
            </p:nvCxnSpPr>
            <p:spPr>
              <a:xfrm rot="5400000" flipH="1" flipV="1">
                <a:off x="6910964" y="1855395"/>
                <a:ext cx="1641761" cy="907474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22" idx="4"/>
              </p:cNvCxnSpPr>
              <p:nvPr/>
            </p:nvCxnSpPr>
            <p:spPr>
              <a:xfrm rot="5400000" flipH="1" flipV="1">
                <a:off x="6464154" y="3888551"/>
                <a:ext cx="1420091" cy="207815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22" idx="0"/>
              </p:cNvCxnSpPr>
              <p:nvPr/>
            </p:nvCxnSpPr>
            <p:spPr>
              <a:xfrm rot="5400000" flipH="1" flipV="1">
                <a:off x="6062371" y="1498638"/>
                <a:ext cx="2847111" cy="41563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24" idx="6"/>
                <a:endCxn id="25" idx="2"/>
              </p:cNvCxnSpPr>
              <p:nvPr/>
            </p:nvCxnSpPr>
            <p:spPr>
              <a:xfrm flipV="1">
                <a:off x="6287507" y="4744067"/>
                <a:ext cx="2286000" cy="152400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5899580" y="1640649"/>
                <a:ext cx="2286000" cy="152400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 flipH="1" flipV="1">
                <a:off x="5657124" y="2735157"/>
                <a:ext cx="2978727" cy="1316181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5761034" y="2949902"/>
                <a:ext cx="2812472" cy="997526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5844162" y="3157720"/>
                <a:ext cx="2715492" cy="678873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7208833" y="1432830"/>
                <a:ext cx="581894" cy="498765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V="1">
                <a:off x="7146488" y="1550592"/>
                <a:ext cx="692731" cy="29094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6200000" flipV="1">
                <a:off x="7056434" y="1682209"/>
                <a:ext cx="900550" cy="6927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6"/>
            <p:cNvGrpSpPr/>
            <p:nvPr/>
          </p:nvGrpSpPr>
          <p:grpSpPr>
            <a:xfrm rot="13800132">
              <a:off x="4443597" y="1860979"/>
              <a:ext cx="2826327" cy="4689766"/>
              <a:chOff x="5899580" y="282901"/>
              <a:chExt cx="2826327" cy="4689766"/>
            </a:xfrm>
            <a:grpFill/>
          </p:grpSpPr>
          <p:sp>
            <p:nvSpPr>
              <p:cNvPr id="49" name="Oval 48"/>
              <p:cNvSpPr/>
              <p:nvPr/>
            </p:nvSpPr>
            <p:spPr>
              <a:xfrm>
                <a:off x="7201907" y="3130012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6135107" y="48202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573507" y="46678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7811507" y="47440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7007943" y="4750994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55" name="Straight Connector 54"/>
              <p:cNvCxnSpPr>
                <a:stCxn id="50" idx="7"/>
                <a:endCxn id="49" idx="2"/>
              </p:cNvCxnSpPr>
              <p:nvPr/>
            </p:nvCxnSpPr>
            <p:spPr>
              <a:xfrm rot="5400000" flipH="1" flipV="1">
                <a:off x="5915362" y="3556040"/>
                <a:ext cx="1636373" cy="93671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52" idx="1"/>
                <a:endCxn id="49" idx="6"/>
              </p:cNvCxnSpPr>
              <p:nvPr/>
            </p:nvCxnSpPr>
            <p:spPr>
              <a:xfrm rot="16200000" flipV="1">
                <a:off x="7233080" y="3327440"/>
                <a:ext cx="1483973" cy="124151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49" idx="0"/>
              </p:cNvCxnSpPr>
              <p:nvPr/>
            </p:nvCxnSpPr>
            <p:spPr>
              <a:xfrm rot="16200000" flipV="1">
                <a:off x="5993099" y="1845003"/>
                <a:ext cx="1350818" cy="121919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49" idx="0"/>
              </p:cNvCxnSpPr>
              <p:nvPr/>
            </p:nvCxnSpPr>
            <p:spPr>
              <a:xfrm rot="5400000" flipH="1" flipV="1">
                <a:off x="6910964" y="1855395"/>
                <a:ext cx="1641761" cy="907474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endCxn id="49" idx="4"/>
              </p:cNvCxnSpPr>
              <p:nvPr/>
            </p:nvCxnSpPr>
            <p:spPr>
              <a:xfrm rot="5400000" flipH="1" flipV="1">
                <a:off x="6464154" y="3888551"/>
                <a:ext cx="1420091" cy="207815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49" idx="0"/>
              </p:cNvCxnSpPr>
              <p:nvPr/>
            </p:nvCxnSpPr>
            <p:spPr>
              <a:xfrm rot="5400000" flipH="1" flipV="1">
                <a:off x="6062371" y="1498638"/>
                <a:ext cx="2847111" cy="41563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50" idx="6"/>
                <a:endCxn id="52" idx="2"/>
              </p:cNvCxnSpPr>
              <p:nvPr/>
            </p:nvCxnSpPr>
            <p:spPr>
              <a:xfrm flipV="1">
                <a:off x="6287507" y="4744067"/>
                <a:ext cx="2286000" cy="152400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V="1">
                <a:off x="5899580" y="1640649"/>
                <a:ext cx="2286000" cy="152400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657124" y="2735157"/>
                <a:ext cx="2978727" cy="1316181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5761034" y="2949902"/>
                <a:ext cx="2812472" cy="997526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5844162" y="3157720"/>
                <a:ext cx="2715492" cy="678873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7208833" y="1432830"/>
                <a:ext cx="581894" cy="498765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V="1">
                <a:off x="7146488" y="1550592"/>
                <a:ext cx="692731" cy="29094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V="1">
                <a:off x="7056434" y="1682209"/>
                <a:ext cx="900550" cy="6927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72"/>
            <p:cNvGrpSpPr/>
            <p:nvPr/>
          </p:nvGrpSpPr>
          <p:grpSpPr>
            <a:xfrm rot="12114627">
              <a:off x="358292" y="244891"/>
              <a:ext cx="2826327" cy="4689766"/>
              <a:chOff x="5899580" y="282901"/>
              <a:chExt cx="2826327" cy="4689766"/>
            </a:xfrm>
            <a:grpFill/>
          </p:grpSpPr>
          <p:sp>
            <p:nvSpPr>
              <p:cNvPr id="74" name="Oval 73"/>
              <p:cNvSpPr/>
              <p:nvPr/>
            </p:nvSpPr>
            <p:spPr>
              <a:xfrm>
                <a:off x="7201907" y="3130012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6135107" y="48202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8573507" y="46678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7811507" y="47440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7007943" y="4750994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79" name="Straight Connector 78"/>
              <p:cNvCxnSpPr>
                <a:stCxn id="75" idx="7"/>
                <a:endCxn id="74" idx="2"/>
              </p:cNvCxnSpPr>
              <p:nvPr/>
            </p:nvCxnSpPr>
            <p:spPr>
              <a:xfrm rot="5400000" flipH="1" flipV="1">
                <a:off x="5915362" y="3556040"/>
                <a:ext cx="1636373" cy="93671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76" idx="1"/>
                <a:endCxn id="74" idx="6"/>
              </p:cNvCxnSpPr>
              <p:nvPr/>
            </p:nvCxnSpPr>
            <p:spPr>
              <a:xfrm rot="16200000" flipV="1">
                <a:off x="7233080" y="3327440"/>
                <a:ext cx="1483973" cy="124151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74" idx="0"/>
              </p:cNvCxnSpPr>
              <p:nvPr/>
            </p:nvCxnSpPr>
            <p:spPr>
              <a:xfrm rot="16200000" flipV="1">
                <a:off x="5993099" y="1845003"/>
                <a:ext cx="1350818" cy="121919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stCxn id="74" idx="0"/>
              </p:cNvCxnSpPr>
              <p:nvPr/>
            </p:nvCxnSpPr>
            <p:spPr>
              <a:xfrm rot="5400000" flipH="1" flipV="1">
                <a:off x="6910964" y="1855395"/>
                <a:ext cx="1641761" cy="907474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endCxn id="74" idx="4"/>
              </p:cNvCxnSpPr>
              <p:nvPr/>
            </p:nvCxnSpPr>
            <p:spPr>
              <a:xfrm rot="5400000" flipH="1" flipV="1">
                <a:off x="6464154" y="3888551"/>
                <a:ext cx="1420091" cy="207815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74" idx="0"/>
              </p:cNvCxnSpPr>
              <p:nvPr/>
            </p:nvCxnSpPr>
            <p:spPr>
              <a:xfrm rot="5400000" flipH="1" flipV="1">
                <a:off x="6062371" y="1498638"/>
                <a:ext cx="2847111" cy="41563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75" idx="6"/>
                <a:endCxn id="76" idx="2"/>
              </p:cNvCxnSpPr>
              <p:nvPr/>
            </p:nvCxnSpPr>
            <p:spPr>
              <a:xfrm flipV="1">
                <a:off x="6287507" y="4744067"/>
                <a:ext cx="2286000" cy="152400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V="1">
                <a:off x="5899580" y="1640649"/>
                <a:ext cx="2286000" cy="152400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5657124" y="2735157"/>
                <a:ext cx="2978727" cy="1316181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5761034" y="2949902"/>
                <a:ext cx="2812472" cy="997526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 flipH="1" flipV="1">
                <a:off x="5844162" y="3157720"/>
                <a:ext cx="2715492" cy="678873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7208833" y="1432830"/>
                <a:ext cx="581894" cy="498765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V="1">
                <a:off x="7146488" y="1550592"/>
                <a:ext cx="692731" cy="29094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V="1">
                <a:off x="7056434" y="1682209"/>
                <a:ext cx="900550" cy="6927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92"/>
            <p:cNvGrpSpPr/>
            <p:nvPr/>
          </p:nvGrpSpPr>
          <p:grpSpPr>
            <a:xfrm rot="9366413">
              <a:off x="1552911" y="2457149"/>
              <a:ext cx="2826327" cy="4689766"/>
              <a:chOff x="5899580" y="282901"/>
              <a:chExt cx="2826327" cy="4689766"/>
            </a:xfrm>
            <a:grpFill/>
          </p:grpSpPr>
          <p:sp>
            <p:nvSpPr>
              <p:cNvPr id="94" name="Oval 93"/>
              <p:cNvSpPr/>
              <p:nvPr/>
            </p:nvSpPr>
            <p:spPr>
              <a:xfrm>
                <a:off x="7201907" y="3130012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6135107" y="48202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8573507" y="46678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7811507" y="4744067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7007943" y="4750994"/>
                <a:ext cx="152400" cy="152400"/>
              </a:xfrm>
              <a:prstGeom prst="ellipse">
                <a:avLst/>
              </a:prstGeom>
              <a:grpFill/>
              <a:ln w="12700">
                <a:solidFill>
                  <a:schemeClr val="accent1">
                    <a:shade val="50000"/>
                    <a:alpha val="10000"/>
                  </a:schemeClr>
                </a:solidFill>
              </a:ln>
              <a:effectLst/>
              <a:scene3d>
                <a:camera prst="orthographicFront"/>
                <a:lightRig rig="flood" dir="t"/>
              </a:scene3d>
              <a:sp3d extrusionH="76200" contourW="12700" prstMaterial="dkEdge">
                <a:extrusionClr>
                  <a:schemeClr val="accent6">
                    <a:lumMod val="50000"/>
                  </a:schemeClr>
                </a:extrusionClr>
                <a:contourClr>
                  <a:schemeClr val="accent6">
                    <a:lumMod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99" name="Straight Connector 98"/>
              <p:cNvCxnSpPr>
                <a:stCxn id="95" idx="7"/>
                <a:endCxn id="94" idx="2"/>
              </p:cNvCxnSpPr>
              <p:nvPr/>
            </p:nvCxnSpPr>
            <p:spPr>
              <a:xfrm rot="5400000" flipH="1" flipV="1">
                <a:off x="5915362" y="3556040"/>
                <a:ext cx="1636373" cy="93671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1"/>
                <a:endCxn id="94" idx="6"/>
              </p:cNvCxnSpPr>
              <p:nvPr/>
            </p:nvCxnSpPr>
            <p:spPr>
              <a:xfrm rot="16200000" flipV="1">
                <a:off x="7233080" y="3327440"/>
                <a:ext cx="1483973" cy="124151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>
                <a:stCxn id="94" idx="0"/>
              </p:cNvCxnSpPr>
              <p:nvPr/>
            </p:nvCxnSpPr>
            <p:spPr>
              <a:xfrm rot="16200000" flipV="1">
                <a:off x="5993099" y="1845003"/>
                <a:ext cx="1350818" cy="121919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94" idx="0"/>
              </p:cNvCxnSpPr>
              <p:nvPr/>
            </p:nvCxnSpPr>
            <p:spPr>
              <a:xfrm rot="5400000" flipH="1" flipV="1">
                <a:off x="6910964" y="1855395"/>
                <a:ext cx="1641761" cy="907474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endCxn id="94" idx="4"/>
              </p:cNvCxnSpPr>
              <p:nvPr/>
            </p:nvCxnSpPr>
            <p:spPr>
              <a:xfrm rot="5400000" flipH="1" flipV="1">
                <a:off x="6464154" y="3888551"/>
                <a:ext cx="1420091" cy="207815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>
                <a:stCxn id="94" idx="0"/>
              </p:cNvCxnSpPr>
              <p:nvPr/>
            </p:nvCxnSpPr>
            <p:spPr>
              <a:xfrm rot="5400000" flipH="1" flipV="1">
                <a:off x="6062371" y="1498638"/>
                <a:ext cx="2847111" cy="415638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95" idx="6"/>
                <a:endCxn id="96" idx="2"/>
              </p:cNvCxnSpPr>
              <p:nvPr/>
            </p:nvCxnSpPr>
            <p:spPr>
              <a:xfrm flipV="1">
                <a:off x="6287507" y="4744067"/>
                <a:ext cx="2286000" cy="152400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flipV="1">
                <a:off x="5899580" y="1640649"/>
                <a:ext cx="2286000" cy="152400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5657124" y="2735157"/>
                <a:ext cx="2978727" cy="1316181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5761034" y="2949902"/>
                <a:ext cx="2812472" cy="997526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5844162" y="3157720"/>
                <a:ext cx="2715492" cy="678873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0800000">
                <a:off x="7208833" y="1432830"/>
                <a:ext cx="581894" cy="498765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6200000" flipV="1">
                <a:off x="7146488" y="1550592"/>
                <a:ext cx="692731" cy="29094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V="1">
                <a:off x="7056434" y="1682209"/>
                <a:ext cx="900550" cy="69279"/>
              </a:xfrm>
              <a:prstGeom prst="line">
                <a:avLst/>
              </a:prstGeom>
              <a:grpFill/>
              <a:ln w="28575">
                <a:solidFill>
                  <a:schemeClr val="accent1">
                    <a:shade val="5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" name="Rounded Rectangle 113"/>
          <p:cNvSpPr/>
          <p:nvPr/>
        </p:nvSpPr>
        <p:spPr>
          <a:xfrm>
            <a:off x="1401763" y="1725613"/>
            <a:ext cx="6546850" cy="3376612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chemeClr val="accent1">
                <a:shade val="50000"/>
                <a:alpha val="4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Thank You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Freeform 226"/>
          <p:cNvSpPr/>
          <p:nvPr/>
        </p:nvSpPr>
        <p:spPr>
          <a:xfrm>
            <a:off x="4960938" y="1900238"/>
            <a:ext cx="604837" cy="1049337"/>
          </a:xfrm>
          <a:custGeom>
            <a:avLst/>
            <a:gdLst>
              <a:gd name="connsiteX0" fmla="*/ 98323 w 604684"/>
              <a:gd name="connsiteY0" fmla="*/ 621890 h 1049593"/>
              <a:gd name="connsiteX1" fmla="*/ 9832 w 604684"/>
              <a:gd name="connsiteY1" fmla="*/ 356419 h 1049593"/>
              <a:gd name="connsiteX2" fmla="*/ 157316 w 604684"/>
              <a:gd name="connsiteY2" fmla="*/ 17206 h 1049593"/>
              <a:gd name="connsiteX3" fmla="*/ 526026 w 604684"/>
              <a:gd name="connsiteY3" fmla="*/ 253181 h 1049593"/>
              <a:gd name="connsiteX4" fmla="*/ 599768 w 604684"/>
              <a:gd name="connsiteY4" fmla="*/ 710381 h 1049593"/>
              <a:gd name="connsiteX5" fmla="*/ 496529 w 604684"/>
              <a:gd name="connsiteY5" fmla="*/ 1049593 h 1049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4684" h="1049593">
                <a:moveTo>
                  <a:pt x="98323" y="621890"/>
                </a:moveTo>
                <a:cubicBezTo>
                  <a:pt x="49161" y="539545"/>
                  <a:pt x="0" y="457200"/>
                  <a:pt x="9832" y="356419"/>
                </a:cubicBezTo>
                <a:cubicBezTo>
                  <a:pt x="19664" y="255638"/>
                  <a:pt x="71284" y="34412"/>
                  <a:pt x="157316" y="17206"/>
                </a:cubicBezTo>
                <a:cubicBezTo>
                  <a:pt x="243348" y="0"/>
                  <a:pt x="452284" y="137652"/>
                  <a:pt x="526026" y="253181"/>
                </a:cubicBezTo>
                <a:cubicBezTo>
                  <a:pt x="599768" y="368710"/>
                  <a:pt x="604684" y="577646"/>
                  <a:pt x="599768" y="710381"/>
                </a:cubicBezTo>
                <a:cubicBezTo>
                  <a:pt x="594852" y="843116"/>
                  <a:pt x="545690" y="946354"/>
                  <a:pt x="496529" y="1049593"/>
                </a:cubicBezTo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6" name="Freeform 225"/>
          <p:cNvSpPr/>
          <p:nvPr/>
        </p:nvSpPr>
        <p:spPr>
          <a:xfrm>
            <a:off x="3881438" y="1550988"/>
            <a:ext cx="798512" cy="857250"/>
          </a:xfrm>
          <a:custGeom>
            <a:avLst/>
            <a:gdLst>
              <a:gd name="connsiteX0" fmla="*/ 41787 w 798871"/>
              <a:gd name="connsiteY0" fmla="*/ 690717 h 857866"/>
              <a:gd name="connsiteX1" fmla="*/ 56535 w 798871"/>
              <a:gd name="connsiteY1" fmla="*/ 100781 h 857866"/>
              <a:gd name="connsiteX2" fmla="*/ 86032 w 798871"/>
              <a:gd name="connsiteY2" fmla="*/ 86033 h 857866"/>
              <a:gd name="connsiteX3" fmla="*/ 425245 w 798871"/>
              <a:gd name="connsiteY3" fmla="*/ 100781 h 857866"/>
              <a:gd name="connsiteX4" fmla="*/ 675968 w 798871"/>
              <a:gd name="connsiteY4" fmla="*/ 174523 h 857866"/>
              <a:gd name="connsiteX5" fmla="*/ 793955 w 798871"/>
              <a:gd name="connsiteY5" fmla="*/ 366252 h 857866"/>
              <a:gd name="connsiteX6" fmla="*/ 705464 w 798871"/>
              <a:gd name="connsiteY6" fmla="*/ 793956 h 857866"/>
              <a:gd name="connsiteX7" fmla="*/ 661219 w 798871"/>
              <a:gd name="connsiteY7" fmla="*/ 749710 h 857866"/>
              <a:gd name="connsiteX8" fmla="*/ 307258 w 798871"/>
              <a:gd name="connsiteY8" fmla="*/ 720214 h 857866"/>
              <a:gd name="connsiteX9" fmla="*/ 41787 w 798871"/>
              <a:gd name="connsiteY9" fmla="*/ 690717 h 85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8871" h="857866">
                <a:moveTo>
                  <a:pt x="41787" y="690717"/>
                </a:moveTo>
                <a:cubicBezTo>
                  <a:pt x="0" y="587478"/>
                  <a:pt x="49161" y="201562"/>
                  <a:pt x="56535" y="100781"/>
                </a:cubicBezTo>
                <a:cubicBezTo>
                  <a:pt x="63909" y="0"/>
                  <a:pt x="24580" y="86033"/>
                  <a:pt x="86032" y="86033"/>
                </a:cubicBezTo>
                <a:cubicBezTo>
                  <a:pt x="147484" y="86033"/>
                  <a:pt x="326922" y="86033"/>
                  <a:pt x="425245" y="100781"/>
                </a:cubicBezTo>
                <a:cubicBezTo>
                  <a:pt x="523568" y="115529"/>
                  <a:pt x="614516" y="130278"/>
                  <a:pt x="675968" y="174523"/>
                </a:cubicBezTo>
                <a:cubicBezTo>
                  <a:pt x="737420" y="218768"/>
                  <a:pt x="789039" y="263013"/>
                  <a:pt x="793955" y="366252"/>
                </a:cubicBezTo>
                <a:cubicBezTo>
                  <a:pt x="798871" y="469491"/>
                  <a:pt x="727587" y="730046"/>
                  <a:pt x="705464" y="793956"/>
                </a:cubicBezTo>
                <a:cubicBezTo>
                  <a:pt x="683341" y="857866"/>
                  <a:pt x="727587" y="762000"/>
                  <a:pt x="661219" y="749710"/>
                </a:cubicBezTo>
                <a:cubicBezTo>
                  <a:pt x="594851" y="737420"/>
                  <a:pt x="412955" y="725130"/>
                  <a:pt x="307258" y="720214"/>
                </a:cubicBezTo>
                <a:cubicBezTo>
                  <a:pt x="201561" y="715298"/>
                  <a:pt x="83574" y="793956"/>
                  <a:pt x="41787" y="690717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4" name="Freeform 223"/>
          <p:cNvSpPr/>
          <p:nvPr/>
        </p:nvSpPr>
        <p:spPr>
          <a:xfrm>
            <a:off x="2697163" y="2254250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69" name="Group 120"/>
          <p:cNvGrpSpPr>
            <a:grpSpLocks/>
          </p:cNvGrpSpPr>
          <p:nvPr/>
        </p:nvGrpSpPr>
        <p:grpSpPr bwMode="auto">
          <a:xfrm>
            <a:off x="533400" y="3276600"/>
            <a:ext cx="3201988" cy="3201988"/>
            <a:chOff x="5486400" y="1828800"/>
            <a:chExt cx="3201988" cy="3201195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887390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3461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8033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605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57177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61749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6290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0862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7988" y="5028407"/>
              <a:ext cx="3200400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7988" y="3655560"/>
              <a:ext cx="3200400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70" name="Group 118"/>
          <p:cNvGrpSpPr>
            <a:grpSpLocks/>
          </p:cNvGrpSpPr>
          <p:nvPr/>
        </p:nvGrpSpPr>
        <p:grpSpPr bwMode="auto">
          <a:xfrm>
            <a:off x="225425" y="5192713"/>
            <a:ext cx="3352800" cy="1665287"/>
            <a:chOff x="5181600" y="5193268"/>
            <a:chExt cx="3352800" cy="1664732"/>
          </a:xfrm>
        </p:grpSpPr>
        <p:grpSp>
          <p:nvGrpSpPr>
            <p:cNvPr id="11362" name="Group 77"/>
            <p:cNvGrpSpPr>
              <a:grpSpLocks/>
            </p:cNvGrpSpPr>
            <p:nvPr/>
          </p:nvGrpSpPr>
          <p:grpSpPr bwMode="auto">
            <a:xfrm>
              <a:off x="6346918" y="5193268"/>
              <a:ext cx="1120682" cy="915194"/>
              <a:chOff x="6346918" y="3733800"/>
              <a:chExt cx="1120682" cy="915194"/>
            </a:xfrm>
          </p:grpSpPr>
          <p:cxnSp>
            <p:nvCxnSpPr>
              <p:cNvPr id="79" name="Straight Connector 78"/>
              <p:cNvCxnSpPr>
                <a:stCxn id="133" idx="4"/>
                <a:endCxn id="83" idx="0"/>
              </p:cNvCxnSpPr>
              <p:nvPr/>
            </p:nvCxnSpPr>
            <p:spPr>
              <a:xfrm rot="5400000" flipH="1">
                <a:off x="7009709" y="4343989"/>
                <a:ext cx="609397" cy="15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82" idx="2"/>
                <a:endCxn id="83" idx="6"/>
              </p:cNvCxnSpPr>
              <p:nvPr/>
            </p:nvCxnSpPr>
            <p:spPr>
              <a:xfrm rot="10800000" flipH="1">
                <a:off x="6781800" y="4114673"/>
                <a:ext cx="609600" cy="1586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132" idx="3"/>
                <a:endCxn id="82" idx="7"/>
              </p:cNvCxnSpPr>
              <p:nvPr/>
            </p:nvCxnSpPr>
            <p:spPr>
              <a:xfrm rot="5400000" flipH="1" flipV="1">
                <a:off x="6346919" y="4060622"/>
                <a:ext cx="564962" cy="56515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/>
              <p:cNvSpPr/>
              <p:nvPr/>
            </p:nvSpPr>
            <p:spPr>
              <a:xfrm>
                <a:off x="6781800" y="4038498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7239000" y="4038498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383" name="TextBox 83"/>
              <p:cNvSpPr txBox="1">
                <a:spLocks noChangeArrowheads="1"/>
              </p:cNvSpPr>
              <p:nvPr/>
            </p:nvSpPr>
            <p:spPr bwMode="auto">
              <a:xfrm>
                <a:off x="65532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  <p:sp>
            <p:nvSpPr>
              <p:cNvPr id="11384" name="TextBox 84"/>
              <p:cNvSpPr txBox="1">
                <a:spLocks noChangeArrowheads="1"/>
              </p:cNvSpPr>
              <p:nvPr/>
            </p:nvSpPr>
            <p:spPr bwMode="auto">
              <a:xfrm>
                <a:off x="7086600" y="37338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8</a:t>
                </a:r>
              </a:p>
            </p:txBody>
          </p:sp>
        </p:grpSp>
        <p:sp>
          <p:nvSpPr>
            <p:cNvPr id="11363" name="TextBox 87"/>
            <p:cNvSpPr txBox="1">
              <a:spLocks noChangeArrowheads="1"/>
            </p:cNvSpPr>
            <p:nvPr/>
          </p:nvSpPr>
          <p:spPr bwMode="auto">
            <a:xfrm>
              <a:off x="7010400" y="5650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89" name="Straight Connector 88"/>
            <p:cNvCxnSpPr>
              <a:stCxn id="130" idx="2"/>
              <a:endCxn id="134" idx="2"/>
            </p:cNvCxnSpPr>
            <p:nvPr/>
          </p:nvCxnSpPr>
          <p:spPr>
            <a:xfrm rot="10800000" flipH="1">
              <a:off x="5410200" y="6031189"/>
              <a:ext cx="22860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30" idx="5"/>
              <a:endCxn id="135" idx="6"/>
            </p:cNvCxnSpPr>
            <p:nvPr/>
          </p:nvCxnSpPr>
          <p:spPr>
            <a:xfrm rot="16200000" flipH="1">
              <a:off x="6721542" y="4903978"/>
              <a:ext cx="403091" cy="27654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134" idx="1"/>
              <a:endCxn id="135" idx="5"/>
            </p:cNvCxnSpPr>
            <p:nvPr/>
          </p:nvCxnSpPr>
          <p:spPr>
            <a:xfrm rot="16200000" flipH="1">
              <a:off x="7718519" y="5977137"/>
              <a:ext cx="564962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5410200" y="595501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5867400" y="595501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6324600" y="595501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7239000" y="595501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7696200" y="595501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8153400" y="6412062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73" name="TextBox 135"/>
            <p:cNvSpPr txBox="1">
              <a:spLocks noChangeArrowheads="1"/>
            </p:cNvSpPr>
            <p:nvPr/>
          </p:nvSpPr>
          <p:spPr bwMode="auto">
            <a:xfrm>
              <a:off x="5181600" y="59552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374" name="TextBox 136"/>
            <p:cNvSpPr txBox="1">
              <a:spLocks noChangeArrowheads="1"/>
            </p:cNvSpPr>
            <p:nvPr/>
          </p:nvSpPr>
          <p:spPr bwMode="auto">
            <a:xfrm>
              <a:off x="5638800" y="5650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375" name="TextBox 137"/>
            <p:cNvSpPr txBox="1">
              <a:spLocks noChangeArrowheads="1"/>
            </p:cNvSpPr>
            <p:nvPr/>
          </p:nvSpPr>
          <p:spPr bwMode="auto">
            <a:xfrm>
              <a:off x="6096000" y="5650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376" name="TextBox 138"/>
            <p:cNvSpPr txBox="1">
              <a:spLocks noChangeArrowheads="1"/>
            </p:cNvSpPr>
            <p:nvPr/>
          </p:nvSpPr>
          <p:spPr bwMode="auto">
            <a:xfrm>
              <a:off x="7467600" y="5650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377" name="TextBox 139"/>
            <p:cNvSpPr txBox="1">
              <a:spLocks noChangeArrowheads="1"/>
            </p:cNvSpPr>
            <p:nvPr/>
          </p:nvSpPr>
          <p:spPr bwMode="auto">
            <a:xfrm>
              <a:off x="8153400" y="648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1271" name="TextBox 172"/>
          <p:cNvSpPr txBox="1">
            <a:spLocks noChangeArrowheads="1"/>
          </p:cNvSpPr>
          <p:nvPr/>
        </p:nvSpPr>
        <p:spPr bwMode="auto">
          <a:xfrm>
            <a:off x="5562600" y="275907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11272" name="Group 182"/>
          <p:cNvGrpSpPr>
            <a:grpSpLocks/>
          </p:cNvGrpSpPr>
          <p:nvPr/>
        </p:nvGrpSpPr>
        <p:grpSpPr bwMode="auto">
          <a:xfrm>
            <a:off x="2438400" y="381000"/>
            <a:ext cx="3505200" cy="2676525"/>
            <a:chOff x="2438400" y="-76200"/>
            <a:chExt cx="3886200" cy="3133558"/>
          </a:xfrm>
        </p:grpSpPr>
        <p:grpSp>
          <p:nvGrpSpPr>
            <p:cNvPr id="11322" name="Group 140"/>
            <p:cNvGrpSpPr>
              <a:grpSpLocks/>
            </p:cNvGrpSpPr>
            <p:nvPr/>
          </p:nvGrpSpPr>
          <p:grpSpPr bwMode="auto">
            <a:xfrm>
              <a:off x="2743200" y="164068"/>
              <a:ext cx="3221182" cy="2893290"/>
              <a:chOff x="685800" y="1981200"/>
              <a:chExt cx="3221182" cy="2893290"/>
            </a:xfrm>
          </p:grpSpPr>
          <p:sp>
            <p:nvSpPr>
              <p:cNvPr id="142" name="Freeform 141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4" name="Freeform 143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7" name="Freeform 146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9" name="Freeform 148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1323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324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325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326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1327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328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1329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1330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1331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1332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1333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1334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1335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120" name="Rounded Rectangle 119"/>
          <p:cNvSpPr/>
          <p:nvPr/>
        </p:nvSpPr>
        <p:spPr>
          <a:xfrm>
            <a:off x="0" y="0"/>
            <a:ext cx="2757488" cy="682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 Example</a:t>
            </a:r>
          </a:p>
        </p:txBody>
      </p:sp>
      <p:grpSp>
        <p:nvGrpSpPr>
          <p:cNvPr id="7" name="Group 120"/>
          <p:cNvGrpSpPr>
            <a:grpSpLocks/>
          </p:cNvGrpSpPr>
          <p:nvPr/>
        </p:nvGrpSpPr>
        <p:grpSpPr bwMode="auto">
          <a:xfrm>
            <a:off x="5459413" y="3276600"/>
            <a:ext cx="3201987" cy="3201988"/>
            <a:chOff x="5486400" y="1828800"/>
            <a:chExt cx="3201988" cy="3201195"/>
          </a:xfrm>
        </p:grpSpPr>
        <p:cxnSp>
          <p:nvCxnSpPr>
            <p:cNvPr id="182" name="Straight Connector 181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5487987" y="5028407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" name="Group 224"/>
          <p:cNvGrpSpPr/>
          <p:nvPr/>
        </p:nvGrpSpPr>
        <p:grpSpPr>
          <a:xfrm>
            <a:off x="5181600" y="5194300"/>
            <a:ext cx="3733800" cy="1663700"/>
            <a:chOff x="5181600" y="5194300"/>
            <a:chExt cx="3733800" cy="1663700"/>
          </a:xfrm>
        </p:grpSpPr>
        <p:grpSp>
          <p:nvGrpSpPr>
            <p:cNvPr id="8" name="Group 120"/>
            <p:cNvGrpSpPr>
              <a:grpSpLocks/>
            </p:cNvGrpSpPr>
            <p:nvPr/>
          </p:nvGrpSpPr>
          <p:grpSpPr bwMode="auto">
            <a:xfrm>
              <a:off x="7772400" y="5194300"/>
              <a:ext cx="990600" cy="1219200"/>
              <a:chOff x="7772400" y="3733800"/>
              <a:chExt cx="990600" cy="1219994"/>
            </a:xfrm>
          </p:grpSpPr>
          <p:sp>
            <p:nvSpPr>
              <p:cNvPr id="122" name="Oval 121"/>
              <p:cNvSpPr/>
              <p:nvPr/>
            </p:nvSpPr>
            <p:spPr>
              <a:xfrm>
                <a:off x="81534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8610600" y="4038799"/>
                <a:ext cx="152400" cy="15249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24" name="Straight Connector 123"/>
              <p:cNvCxnSpPr>
                <a:endCxn id="122" idx="3"/>
              </p:cNvCxnSpPr>
              <p:nvPr/>
            </p:nvCxnSpPr>
            <p:spPr>
              <a:xfrm rot="5400000" flipH="1" flipV="1">
                <a:off x="7772269" y="4169190"/>
                <a:ext cx="403488" cy="4032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>
                <a:stCxn id="122" idx="6"/>
                <a:endCxn id="123" idx="2"/>
              </p:cNvCxnSpPr>
              <p:nvPr/>
            </p:nvCxnSpPr>
            <p:spPr>
              <a:xfrm>
                <a:off x="8305800" y="4115048"/>
                <a:ext cx="304800" cy="15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>
                <a:stCxn id="212" idx="0"/>
                <a:endCxn id="123" idx="4"/>
              </p:cNvCxnSpPr>
              <p:nvPr/>
            </p:nvCxnSpPr>
            <p:spPr>
              <a:xfrm rot="5400000" flipH="1" flipV="1">
                <a:off x="8305553" y="4570958"/>
                <a:ext cx="762496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04" name="TextBox 126"/>
              <p:cNvSpPr txBox="1">
                <a:spLocks noChangeArrowheads="1"/>
              </p:cNvSpPr>
              <p:nvPr/>
            </p:nvSpPr>
            <p:spPr bwMode="auto">
              <a:xfrm>
                <a:off x="79248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1305" name="TextBox 127"/>
              <p:cNvSpPr txBox="1">
                <a:spLocks noChangeArrowheads="1"/>
              </p:cNvSpPr>
              <p:nvPr/>
            </p:nvSpPr>
            <p:spPr bwMode="auto">
              <a:xfrm>
                <a:off x="83058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5181600" y="5270500"/>
              <a:ext cx="3733800" cy="1587500"/>
              <a:chOff x="5181600" y="5270500"/>
              <a:chExt cx="3733800" cy="1587500"/>
            </a:xfrm>
          </p:grpSpPr>
          <p:cxnSp>
            <p:nvCxnSpPr>
              <p:cNvPr id="129" name="Straight Connector 128"/>
              <p:cNvCxnSpPr>
                <a:stCxn id="210" idx="4"/>
                <a:endCxn id="220" idx="0"/>
              </p:cNvCxnSpPr>
              <p:nvPr/>
            </p:nvCxnSpPr>
            <p:spPr>
              <a:xfrm rot="5400000" flipH="1">
                <a:off x="7010401" y="5802312"/>
                <a:ext cx="609600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219" idx="2"/>
                <a:endCxn id="220" idx="6"/>
              </p:cNvCxnSpPr>
              <p:nvPr/>
            </p:nvCxnSpPr>
            <p:spPr>
              <a:xfrm rot="10800000" flipH="1">
                <a:off x="6781800" y="5575300"/>
                <a:ext cx="6096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>
                <a:stCxn id="209" idx="3"/>
                <a:endCxn id="219" idx="7"/>
              </p:cNvCxnSpPr>
              <p:nvPr/>
            </p:nvCxnSpPr>
            <p:spPr>
              <a:xfrm rot="5400000" flipH="1" flipV="1">
                <a:off x="6346825" y="5521325"/>
                <a:ext cx="565150" cy="56515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>
                <a:stCxn id="207" idx="2"/>
                <a:endCxn id="211" idx="2"/>
              </p:cNvCxnSpPr>
              <p:nvPr/>
            </p:nvCxnSpPr>
            <p:spPr>
              <a:xfrm rot="10800000" flipH="1">
                <a:off x="5410200" y="6032500"/>
                <a:ext cx="22860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>
                <a:stCxn id="207" idx="5"/>
                <a:endCxn id="212" idx="6"/>
              </p:cNvCxnSpPr>
              <p:nvPr/>
            </p:nvCxnSpPr>
            <p:spPr>
              <a:xfrm rot="16200000" flipH="1">
                <a:off x="6950075" y="4676775"/>
                <a:ext cx="403225" cy="32226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>
                <a:stCxn id="211" idx="5"/>
                <a:endCxn id="218" idx="0"/>
              </p:cNvCxnSpPr>
              <p:nvPr/>
            </p:nvCxnSpPr>
            <p:spPr>
              <a:xfrm rot="16200000" flipH="1">
                <a:off x="8074025" y="5838825"/>
                <a:ext cx="403225" cy="8985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7" name="Oval 206"/>
              <p:cNvSpPr/>
              <p:nvPr/>
            </p:nvSpPr>
            <p:spPr>
              <a:xfrm>
                <a:off x="5410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58674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63246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72390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7696200" y="59563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8610600" y="64135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3" name="TextBox 212"/>
              <p:cNvSpPr txBox="1">
                <a:spLocks noChangeArrowheads="1"/>
              </p:cNvSpPr>
              <p:nvPr/>
            </p:nvSpPr>
            <p:spPr bwMode="auto">
              <a:xfrm>
                <a:off x="5181600" y="59563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214" name="TextBox 213"/>
              <p:cNvSpPr txBox="1">
                <a:spLocks noChangeArrowheads="1"/>
              </p:cNvSpPr>
              <p:nvPr/>
            </p:nvSpPr>
            <p:spPr bwMode="auto">
              <a:xfrm>
                <a:off x="56388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15" name="TextBox 214"/>
              <p:cNvSpPr txBox="1">
                <a:spLocks noChangeArrowheads="1"/>
              </p:cNvSpPr>
              <p:nvPr/>
            </p:nvSpPr>
            <p:spPr bwMode="auto">
              <a:xfrm>
                <a:off x="60960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216" name="TextBox 215"/>
              <p:cNvSpPr txBox="1">
                <a:spLocks noChangeArrowheads="1"/>
              </p:cNvSpPr>
              <p:nvPr/>
            </p:nvSpPr>
            <p:spPr bwMode="auto">
              <a:xfrm>
                <a:off x="70104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217" name="TextBox 216"/>
              <p:cNvSpPr txBox="1">
                <a:spLocks noChangeArrowheads="1"/>
              </p:cNvSpPr>
              <p:nvPr/>
            </p:nvSpPr>
            <p:spPr bwMode="auto">
              <a:xfrm>
                <a:off x="7467600" y="5651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18" name="TextBox 217"/>
              <p:cNvSpPr txBox="1">
                <a:spLocks noChangeArrowheads="1"/>
              </p:cNvSpPr>
              <p:nvPr/>
            </p:nvSpPr>
            <p:spPr bwMode="auto">
              <a:xfrm>
                <a:off x="8534400" y="64897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6</a:t>
                </a: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67818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7239000" y="5499100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1" name="TextBox 220"/>
              <p:cNvSpPr txBox="1">
                <a:spLocks noChangeArrowheads="1"/>
              </p:cNvSpPr>
              <p:nvPr/>
            </p:nvSpPr>
            <p:spPr bwMode="auto">
              <a:xfrm>
                <a:off x="6553200" y="5270500"/>
                <a:ext cx="38100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</p:grpSp>
        <p:sp>
          <p:nvSpPr>
            <p:cNvPr id="222" name="TextBox 221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</p:grpSp>
      <p:sp>
        <p:nvSpPr>
          <p:cNvPr id="223" name="Down Arrow 222"/>
          <p:cNvSpPr/>
          <p:nvPr/>
        </p:nvSpPr>
        <p:spPr>
          <a:xfrm rot="16200000">
            <a:off x="4557713" y="4572000"/>
            <a:ext cx="206375" cy="752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Freeform 261"/>
          <p:cNvSpPr/>
          <p:nvPr/>
        </p:nvSpPr>
        <p:spPr>
          <a:xfrm>
            <a:off x="4514850" y="1276350"/>
            <a:ext cx="681038" cy="1273175"/>
          </a:xfrm>
          <a:custGeom>
            <a:avLst/>
            <a:gdLst>
              <a:gd name="connsiteX0" fmla="*/ 520890 w 680114"/>
              <a:gd name="connsiteY0" fmla="*/ 1235123 h 1273792"/>
              <a:gd name="connsiteX1" fmla="*/ 275230 w 680114"/>
              <a:gd name="connsiteY1" fmla="*/ 1112293 h 1273792"/>
              <a:gd name="connsiteX2" fmla="*/ 29570 w 680114"/>
              <a:gd name="connsiteY2" fmla="*/ 1057702 h 1273792"/>
              <a:gd name="connsiteX3" fmla="*/ 97809 w 680114"/>
              <a:gd name="connsiteY3" fmla="*/ 1003111 h 1273792"/>
              <a:gd name="connsiteX4" fmla="*/ 138752 w 680114"/>
              <a:gd name="connsiteY4" fmla="*/ 661917 h 1273792"/>
              <a:gd name="connsiteX5" fmla="*/ 84161 w 680114"/>
              <a:gd name="connsiteY5" fmla="*/ 470848 h 1273792"/>
              <a:gd name="connsiteX6" fmla="*/ 398060 w 680114"/>
              <a:gd name="connsiteY6" fmla="*/ 75063 h 1273792"/>
              <a:gd name="connsiteX7" fmla="*/ 520890 w 680114"/>
              <a:gd name="connsiteY7" fmla="*/ 20472 h 1273792"/>
              <a:gd name="connsiteX8" fmla="*/ 616424 w 680114"/>
              <a:gd name="connsiteY8" fmla="*/ 184245 h 1273792"/>
              <a:gd name="connsiteX9" fmla="*/ 671015 w 680114"/>
              <a:gd name="connsiteY9" fmla="*/ 607326 h 1273792"/>
              <a:gd name="connsiteX10" fmla="*/ 561833 w 680114"/>
              <a:gd name="connsiteY10" fmla="*/ 634622 h 1273792"/>
              <a:gd name="connsiteX11" fmla="*/ 452651 w 680114"/>
              <a:gd name="connsiteY11" fmla="*/ 880281 h 1273792"/>
              <a:gd name="connsiteX12" fmla="*/ 520890 w 680114"/>
              <a:gd name="connsiteY12" fmla="*/ 1235123 h 1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0114" h="1273792">
                <a:moveTo>
                  <a:pt x="520890" y="1235123"/>
                </a:moveTo>
                <a:cubicBezTo>
                  <a:pt x="491320" y="1273792"/>
                  <a:pt x="357117" y="1141863"/>
                  <a:pt x="275230" y="1112293"/>
                </a:cubicBezTo>
                <a:cubicBezTo>
                  <a:pt x="193343" y="1082723"/>
                  <a:pt x="59140" y="1075899"/>
                  <a:pt x="29570" y="1057702"/>
                </a:cubicBezTo>
                <a:cubicBezTo>
                  <a:pt x="0" y="1039505"/>
                  <a:pt x="79612" y="1069075"/>
                  <a:pt x="97809" y="1003111"/>
                </a:cubicBezTo>
                <a:cubicBezTo>
                  <a:pt x="116006" y="937147"/>
                  <a:pt x="141027" y="750627"/>
                  <a:pt x="138752" y="661917"/>
                </a:cubicBezTo>
                <a:cubicBezTo>
                  <a:pt x="136477" y="573207"/>
                  <a:pt x="40943" y="568657"/>
                  <a:pt x="84161" y="470848"/>
                </a:cubicBezTo>
                <a:cubicBezTo>
                  <a:pt x="127379" y="373039"/>
                  <a:pt x="325272" y="150126"/>
                  <a:pt x="398060" y="75063"/>
                </a:cubicBezTo>
                <a:cubicBezTo>
                  <a:pt x="470848" y="0"/>
                  <a:pt x="484496" y="2275"/>
                  <a:pt x="520890" y="20472"/>
                </a:cubicBezTo>
                <a:cubicBezTo>
                  <a:pt x="557284" y="38669"/>
                  <a:pt x="591403" y="86436"/>
                  <a:pt x="616424" y="184245"/>
                </a:cubicBezTo>
                <a:cubicBezTo>
                  <a:pt x="641445" y="282054"/>
                  <a:pt x="680114" y="532263"/>
                  <a:pt x="671015" y="607326"/>
                </a:cubicBezTo>
                <a:cubicBezTo>
                  <a:pt x="661917" y="682389"/>
                  <a:pt x="598227" y="589130"/>
                  <a:pt x="561833" y="634622"/>
                </a:cubicBezTo>
                <a:cubicBezTo>
                  <a:pt x="525439" y="680114"/>
                  <a:pt x="461749" y="780198"/>
                  <a:pt x="452651" y="880281"/>
                </a:cubicBezTo>
                <a:cubicBezTo>
                  <a:pt x="443553" y="980364"/>
                  <a:pt x="550460" y="1196454"/>
                  <a:pt x="520890" y="1235123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9" name="Freeform 258"/>
          <p:cNvSpPr/>
          <p:nvPr/>
        </p:nvSpPr>
        <p:spPr>
          <a:xfrm>
            <a:off x="4960938" y="1900238"/>
            <a:ext cx="604837" cy="1049337"/>
          </a:xfrm>
          <a:custGeom>
            <a:avLst/>
            <a:gdLst>
              <a:gd name="connsiteX0" fmla="*/ 98323 w 604684"/>
              <a:gd name="connsiteY0" fmla="*/ 621890 h 1049593"/>
              <a:gd name="connsiteX1" fmla="*/ 9832 w 604684"/>
              <a:gd name="connsiteY1" fmla="*/ 356419 h 1049593"/>
              <a:gd name="connsiteX2" fmla="*/ 157316 w 604684"/>
              <a:gd name="connsiteY2" fmla="*/ 17206 h 1049593"/>
              <a:gd name="connsiteX3" fmla="*/ 526026 w 604684"/>
              <a:gd name="connsiteY3" fmla="*/ 253181 h 1049593"/>
              <a:gd name="connsiteX4" fmla="*/ 599768 w 604684"/>
              <a:gd name="connsiteY4" fmla="*/ 710381 h 1049593"/>
              <a:gd name="connsiteX5" fmla="*/ 496529 w 604684"/>
              <a:gd name="connsiteY5" fmla="*/ 1049593 h 1049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4684" h="1049593">
                <a:moveTo>
                  <a:pt x="98323" y="621890"/>
                </a:moveTo>
                <a:cubicBezTo>
                  <a:pt x="49161" y="539545"/>
                  <a:pt x="0" y="457200"/>
                  <a:pt x="9832" y="356419"/>
                </a:cubicBezTo>
                <a:cubicBezTo>
                  <a:pt x="19664" y="255638"/>
                  <a:pt x="71284" y="34412"/>
                  <a:pt x="157316" y="17206"/>
                </a:cubicBezTo>
                <a:cubicBezTo>
                  <a:pt x="243348" y="0"/>
                  <a:pt x="452284" y="137652"/>
                  <a:pt x="526026" y="253181"/>
                </a:cubicBezTo>
                <a:cubicBezTo>
                  <a:pt x="599768" y="368710"/>
                  <a:pt x="604684" y="577646"/>
                  <a:pt x="599768" y="710381"/>
                </a:cubicBezTo>
                <a:cubicBezTo>
                  <a:pt x="594852" y="843116"/>
                  <a:pt x="545690" y="946354"/>
                  <a:pt x="496529" y="1049593"/>
                </a:cubicBez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0" name="Freeform 259"/>
          <p:cNvSpPr/>
          <p:nvPr/>
        </p:nvSpPr>
        <p:spPr>
          <a:xfrm>
            <a:off x="3881438" y="1550988"/>
            <a:ext cx="798512" cy="857250"/>
          </a:xfrm>
          <a:custGeom>
            <a:avLst/>
            <a:gdLst>
              <a:gd name="connsiteX0" fmla="*/ 41787 w 798871"/>
              <a:gd name="connsiteY0" fmla="*/ 690717 h 857866"/>
              <a:gd name="connsiteX1" fmla="*/ 56535 w 798871"/>
              <a:gd name="connsiteY1" fmla="*/ 100781 h 857866"/>
              <a:gd name="connsiteX2" fmla="*/ 86032 w 798871"/>
              <a:gd name="connsiteY2" fmla="*/ 86033 h 857866"/>
              <a:gd name="connsiteX3" fmla="*/ 425245 w 798871"/>
              <a:gd name="connsiteY3" fmla="*/ 100781 h 857866"/>
              <a:gd name="connsiteX4" fmla="*/ 675968 w 798871"/>
              <a:gd name="connsiteY4" fmla="*/ 174523 h 857866"/>
              <a:gd name="connsiteX5" fmla="*/ 793955 w 798871"/>
              <a:gd name="connsiteY5" fmla="*/ 366252 h 857866"/>
              <a:gd name="connsiteX6" fmla="*/ 705464 w 798871"/>
              <a:gd name="connsiteY6" fmla="*/ 793956 h 857866"/>
              <a:gd name="connsiteX7" fmla="*/ 661219 w 798871"/>
              <a:gd name="connsiteY7" fmla="*/ 749710 h 857866"/>
              <a:gd name="connsiteX8" fmla="*/ 307258 w 798871"/>
              <a:gd name="connsiteY8" fmla="*/ 720214 h 857866"/>
              <a:gd name="connsiteX9" fmla="*/ 41787 w 798871"/>
              <a:gd name="connsiteY9" fmla="*/ 690717 h 85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8871" h="857866">
                <a:moveTo>
                  <a:pt x="41787" y="690717"/>
                </a:moveTo>
                <a:cubicBezTo>
                  <a:pt x="0" y="587478"/>
                  <a:pt x="49161" y="201562"/>
                  <a:pt x="56535" y="100781"/>
                </a:cubicBezTo>
                <a:cubicBezTo>
                  <a:pt x="63909" y="0"/>
                  <a:pt x="24580" y="86033"/>
                  <a:pt x="86032" y="86033"/>
                </a:cubicBezTo>
                <a:cubicBezTo>
                  <a:pt x="147484" y="86033"/>
                  <a:pt x="326922" y="86033"/>
                  <a:pt x="425245" y="100781"/>
                </a:cubicBezTo>
                <a:cubicBezTo>
                  <a:pt x="523568" y="115529"/>
                  <a:pt x="614516" y="130278"/>
                  <a:pt x="675968" y="174523"/>
                </a:cubicBezTo>
                <a:cubicBezTo>
                  <a:pt x="737420" y="218768"/>
                  <a:pt x="789039" y="263013"/>
                  <a:pt x="793955" y="366252"/>
                </a:cubicBezTo>
                <a:cubicBezTo>
                  <a:pt x="798871" y="469491"/>
                  <a:pt x="727587" y="730046"/>
                  <a:pt x="705464" y="793956"/>
                </a:cubicBezTo>
                <a:cubicBezTo>
                  <a:pt x="683341" y="857866"/>
                  <a:pt x="727587" y="762000"/>
                  <a:pt x="661219" y="749710"/>
                </a:cubicBezTo>
                <a:cubicBezTo>
                  <a:pt x="594851" y="737420"/>
                  <a:pt x="412955" y="725130"/>
                  <a:pt x="307258" y="720214"/>
                </a:cubicBezTo>
                <a:cubicBezTo>
                  <a:pt x="201561" y="715298"/>
                  <a:pt x="83574" y="793956"/>
                  <a:pt x="41787" y="690717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1" name="Freeform 260"/>
          <p:cNvSpPr/>
          <p:nvPr/>
        </p:nvSpPr>
        <p:spPr>
          <a:xfrm>
            <a:off x="2697163" y="2254250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2294" name="Group 120"/>
          <p:cNvGrpSpPr>
            <a:grpSpLocks/>
          </p:cNvGrpSpPr>
          <p:nvPr/>
        </p:nvGrpSpPr>
        <p:grpSpPr bwMode="auto">
          <a:xfrm>
            <a:off x="533400" y="3276600"/>
            <a:ext cx="3201988" cy="3201988"/>
            <a:chOff x="5486400" y="1828800"/>
            <a:chExt cx="3201988" cy="3201195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887390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3461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8033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605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57177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61749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6290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0862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7988" y="5028407"/>
              <a:ext cx="3200400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7988" y="3655560"/>
              <a:ext cx="3200400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95" name="TextBox 172"/>
          <p:cNvSpPr txBox="1">
            <a:spLocks noChangeArrowheads="1"/>
          </p:cNvSpPr>
          <p:nvPr/>
        </p:nvSpPr>
        <p:spPr bwMode="auto">
          <a:xfrm>
            <a:off x="5562600" y="280352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12296" name="Group 182"/>
          <p:cNvGrpSpPr>
            <a:grpSpLocks/>
          </p:cNvGrpSpPr>
          <p:nvPr/>
        </p:nvGrpSpPr>
        <p:grpSpPr bwMode="auto">
          <a:xfrm>
            <a:off x="2438400" y="381000"/>
            <a:ext cx="3505200" cy="2676525"/>
            <a:chOff x="2438400" y="-76200"/>
            <a:chExt cx="3886200" cy="3133558"/>
          </a:xfrm>
        </p:grpSpPr>
        <p:grpSp>
          <p:nvGrpSpPr>
            <p:cNvPr id="12381" name="Group 140"/>
            <p:cNvGrpSpPr>
              <a:grpSpLocks/>
            </p:cNvGrpSpPr>
            <p:nvPr/>
          </p:nvGrpSpPr>
          <p:grpSpPr bwMode="auto">
            <a:xfrm>
              <a:off x="2743200" y="164068"/>
              <a:ext cx="3221182" cy="2893290"/>
              <a:chOff x="685800" y="1981200"/>
              <a:chExt cx="3221182" cy="2893290"/>
            </a:xfrm>
          </p:grpSpPr>
          <p:sp>
            <p:nvSpPr>
              <p:cNvPr id="142" name="Freeform 141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4" name="Freeform 143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7" name="Freeform 146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9" name="Freeform 148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2382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383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384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2385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2386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2387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2388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2389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2390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2391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2392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2393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2394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120" name="Rounded Rectangle 119"/>
          <p:cNvSpPr/>
          <p:nvPr/>
        </p:nvSpPr>
        <p:spPr>
          <a:xfrm>
            <a:off x="0" y="0"/>
            <a:ext cx="2757488" cy="682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 Example</a:t>
            </a:r>
          </a:p>
        </p:txBody>
      </p:sp>
      <p:grpSp>
        <p:nvGrpSpPr>
          <p:cNvPr id="5" name="Group 120"/>
          <p:cNvGrpSpPr>
            <a:grpSpLocks/>
          </p:cNvGrpSpPr>
          <p:nvPr/>
        </p:nvGrpSpPr>
        <p:grpSpPr bwMode="auto">
          <a:xfrm>
            <a:off x="5459413" y="3276600"/>
            <a:ext cx="3201987" cy="3201988"/>
            <a:chOff x="5486400" y="1828800"/>
            <a:chExt cx="3201988" cy="3201195"/>
          </a:xfrm>
        </p:grpSpPr>
        <p:cxnSp>
          <p:nvCxnSpPr>
            <p:cNvPr id="182" name="Straight Connector 181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5487987" y="5028407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99" name="Group 201"/>
          <p:cNvGrpSpPr>
            <a:grpSpLocks/>
          </p:cNvGrpSpPr>
          <p:nvPr/>
        </p:nvGrpSpPr>
        <p:grpSpPr bwMode="auto">
          <a:xfrm>
            <a:off x="241300" y="5192713"/>
            <a:ext cx="3733800" cy="1665287"/>
            <a:chOff x="5181600" y="5193852"/>
            <a:chExt cx="3733800" cy="1664732"/>
          </a:xfrm>
        </p:grpSpPr>
        <p:grpSp>
          <p:nvGrpSpPr>
            <p:cNvPr id="12335" name="Group 120"/>
            <p:cNvGrpSpPr>
              <a:grpSpLocks/>
            </p:cNvGrpSpPr>
            <p:nvPr/>
          </p:nvGrpSpPr>
          <p:grpSpPr bwMode="auto">
            <a:xfrm>
              <a:off x="7772400" y="5193852"/>
              <a:ext cx="990600" cy="1219994"/>
              <a:chOff x="7772400" y="3733800"/>
              <a:chExt cx="990600" cy="1219994"/>
            </a:xfrm>
          </p:grpSpPr>
          <p:sp>
            <p:nvSpPr>
              <p:cNvPr id="122" name="Oval 121"/>
              <p:cNvSpPr/>
              <p:nvPr/>
            </p:nvSpPr>
            <p:spPr>
              <a:xfrm>
                <a:off x="8153400" y="4038498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8610600" y="4038498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24" name="Straight Connector 123"/>
              <p:cNvCxnSpPr>
                <a:endCxn id="122" idx="3"/>
              </p:cNvCxnSpPr>
              <p:nvPr/>
            </p:nvCxnSpPr>
            <p:spPr>
              <a:xfrm rot="5400000" flipH="1" flipV="1">
                <a:off x="7772467" y="4168563"/>
                <a:ext cx="403091" cy="40322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>
                <a:stCxn id="122" idx="6"/>
                <a:endCxn id="123" idx="2"/>
              </p:cNvCxnSpPr>
              <p:nvPr/>
            </p:nvCxnSpPr>
            <p:spPr>
              <a:xfrm>
                <a:off x="8305800" y="4114673"/>
                <a:ext cx="304800" cy="1586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>
                <a:stCxn id="212" idx="0"/>
                <a:endCxn id="123" idx="4"/>
              </p:cNvCxnSpPr>
              <p:nvPr/>
            </p:nvCxnSpPr>
            <p:spPr>
              <a:xfrm rot="5400000" flipH="1" flipV="1">
                <a:off x="8305928" y="4571719"/>
                <a:ext cx="761746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63" name="TextBox 126"/>
              <p:cNvSpPr txBox="1">
                <a:spLocks noChangeArrowheads="1"/>
              </p:cNvSpPr>
              <p:nvPr/>
            </p:nvSpPr>
            <p:spPr bwMode="auto">
              <a:xfrm>
                <a:off x="7924800" y="3810000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2364" name="TextBox 127"/>
              <p:cNvSpPr txBox="1">
                <a:spLocks noChangeArrowheads="1"/>
              </p:cNvSpPr>
              <p:nvPr/>
            </p:nvSpPr>
            <p:spPr bwMode="auto">
              <a:xfrm>
                <a:off x="83058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129" name="Straight Connector 128"/>
            <p:cNvCxnSpPr>
              <a:stCxn id="210" idx="4"/>
              <a:endCxn id="220" idx="0"/>
            </p:cNvCxnSpPr>
            <p:nvPr/>
          </p:nvCxnSpPr>
          <p:spPr>
            <a:xfrm rot="5400000" flipH="1">
              <a:off x="7010503" y="5803247"/>
              <a:ext cx="609397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219" idx="2"/>
              <a:endCxn id="220" idx="6"/>
            </p:cNvCxnSpPr>
            <p:nvPr/>
          </p:nvCxnSpPr>
          <p:spPr>
            <a:xfrm rot="10800000" flipH="1">
              <a:off x="6781800" y="5574725"/>
              <a:ext cx="6096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209" idx="3"/>
              <a:endCxn id="219" idx="7"/>
            </p:cNvCxnSpPr>
            <p:nvPr/>
          </p:nvCxnSpPr>
          <p:spPr>
            <a:xfrm rot="5400000" flipH="1" flipV="1">
              <a:off x="6346919" y="5520674"/>
              <a:ext cx="564962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207" idx="2"/>
              <a:endCxn id="211" idx="2"/>
            </p:cNvCxnSpPr>
            <p:nvPr/>
          </p:nvCxnSpPr>
          <p:spPr>
            <a:xfrm rot="10800000" flipH="1">
              <a:off x="5410200" y="6031773"/>
              <a:ext cx="22860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207" idx="5"/>
              <a:endCxn id="212" idx="6"/>
            </p:cNvCxnSpPr>
            <p:nvPr/>
          </p:nvCxnSpPr>
          <p:spPr>
            <a:xfrm rot="16200000" flipH="1">
              <a:off x="6950142" y="4675962"/>
              <a:ext cx="403091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211" idx="5"/>
              <a:endCxn id="12353" idx="0"/>
            </p:cNvCxnSpPr>
            <p:nvPr/>
          </p:nvCxnSpPr>
          <p:spPr>
            <a:xfrm rot="16200000" flipH="1">
              <a:off x="8074092" y="5838012"/>
              <a:ext cx="403091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5410200" y="59555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5867400" y="59555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6324600" y="59555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7239000" y="59555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7696200" y="59555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8610600" y="64126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348" name="TextBox 212"/>
            <p:cNvSpPr txBox="1">
              <a:spLocks noChangeArrowheads="1"/>
            </p:cNvSpPr>
            <p:nvPr/>
          </p:nvSpPr>
          <p:spPr bwMode="auto">
            <a:xfrm>
              <a:off x="5181600" y="5955852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349" name="TextBox 213"/>
            <p:cNvSpPr txBox="1">
              <a:spLocks noChangeArrowheads="1"/>
            </p:cNvSpPr>
            <p:nvPr/>
          </p:nvSpPr>
          <p:spPr bwMode="auto">
            <a:xfrm>
              <a:off x="5638800" y="5651052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350" name="TextBox 214"/>
            <p:cNvSpPr txBox="1">
              <a:spLocks noChangeArrowheads="1"/>
            </p:cNvSpPr>
            <p:nvPr/>
          </p:nvSpPr>
          <p:spPr bwMode="auto">
            <a:xfrm>
              <a:off x="6096000" y="5651052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2351" name="TextBox 215"/>
            <p:cNvSpPr txBox="1">
              <a:spLocks noChangeArrowheads="1"/>
            </p:cNvSpPr>
            <p:nvPr/>
          </p:nvSpPr>
          <p:spPr bwMode="auto">
            <a:xfrm>
              <a:off x="7010400" y="5651052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2352" name="TextBox 216"/>
            <p:cNvSpPr txBox="1">
              <a:spLocks noChangeArrowheads="1"/>
            </p:cNvSpPr>
            <p:nvPr/>
          </p:nvSpPr>
          <p:spPr bwMode="auto">
            <a:xfrm>
              <a:off x="7467600" y="5651052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2353" name="TextBox 217"/>
            <p:cNvSpPr txBox="1">
              <a:spLocks noChangeArrowheads="1"/>
            </p:cNvSpPr>
            <p:nvPr/>
          </p:nvSpPr>
          <p:spPr bwMode="auto">
            <a:xfrm>
              <a:off x="8534400" y="6489252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19" name="Oval 218"/>
            <p:cNvSpPr/>
            <p:nvPr/>
          </p:nvSpPr>
          <p:spPr>
            <a:xfrm>
              <a:off x="6781800" y="5498550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7239000" y="5498550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356" name="TextBox 220"/>
            <p:cNvSpPr txBox="1">
              <a:spLocks noChangeArrowheads="1"/>
            </p:cNvSpPr>
            <p:nvPr/>
          </p:nvSpPr>
          <p:spPr bwMode="auto">
            <a:xfrm>
              <a:off x="6553200" y="5270052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2357" name="TextBox 221"/>
            <p:cNvSpPr txBox="1">
              <a:spLocks noChangeArrowheads="1"/>
            </p:cNvSpPr>
            <p:nvPr/>
          </p:nvSpPr>
          <p:spPr bwMode="auto">
            <a:xfrm>
              <a:off x="7086600" y="5193852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</p:grpSp>
      <p:grpSp>
        <p:nvGrpSpPr>
          <p:cNvPr id="8" name="Group 255"/>
          <p:cNvGrpSpPr>
            <a:grpSpLocks/>
          </p:cNvGrpSpPr>
          <p:nvPr/>
        </p:nvGrpSpPr>
        <p:grpSpPr bwMode="auto">
          <a:xfrm>
            <a:off x="5167313" y="5192713"/>
            <a:ext cx="3733800" cy="1665287"/>
            <a:chOff x="5181600" y="3733800"/>
            <a:chExt cx="3733800" cy="1664732"/>
          </a:xfrm>
        </p:grpSpPr>
        <p:cxnSp>
          <p:nvCxnSpPr>
            <p:cNvPr id="203" name="Straight Connector 202"/>
            <p:cNvCxnSpPr>
              <a:endCxn id="250" idx="3"/>
            </p:cNvCxnSpPr>
            <p:nvPr/>
          </p:nvCxnSpPr>
          <p:spPr>
            <a:xfrm rot="5400000" flipH="1" flipV="1">
              <a:off x="7772467" y="4168563"/>
              <a:ext cx="403091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303" name="Group 203"/>
            <p:cNvGrpSpPr>
              <a:grpSpLocks/>
            </p:cNvGrpSpPr>
            <p:nvPr/>
          </p:nvGrpSpPr>
          <p:grpSpPr bwMode="auto">
            <a:xfrm>
              <a:off x="7277100" y="3733800"/>
              <a:ext cx="1028700" cy="457200"/>
              <a:chOff x="7277100" y="3733800"/>
              <a:chExt cx="1028700" cy="457200"/>
            </a:xfrm>
          </p:grpSpPr>
          <p:cxnSp>
            <p:nvCxnSpPr>
              <p:cNvPr id="205" name="Straight Connector 204"/>
              <p:cNvCxnSpPr>
                <a:stCxn id="12325" idx="2"/>
              </p:cNvCxnSpPr>
              <p:nvPr/>
            </p:nvCxnSpPr>
            <p:spPr>
              <a:xfrm rot="16200000" flipH="1">
                <a:off x="7785895" y="3594769"/>
                <a:ext cx="11109" cy="102870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6" name="Oval 205"/>
              <p:cNvSpPr/>
              <p:nvPr/>
            </p:nvSpPr>
            <p:spPr>
              <a:xfrm>
                <a:off x="7696200" y="4038499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334" name="TextBox 222"/>
              <p:cNvSpPr txBox="1">
                <a:spLocks noChangeArrowheads="1"/>
              </p:cNvSpPr>
              <p:nvPr/>
            </p:nvSpPr>
            <p:spPr bwMode="auto">
              <a:xfrm>
                <a:off x="74676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</p:txBody>
          </p:sp>
        </p:grpSp>
        <p:cxnSp>
          <p:nvCxnSpPr>
            <p:cNvPr id="224" name="Straight Connector 223"/>
            <p:cNvCxnSpPr>
              <a:stCxn id="237" idx="4"/>
              <a:endCxn id="247" idx="0"/>
            </p:cNvCxnSpPr>
            <p:nvPr/>
          </p:nvCxnSpPr>
          <p:spPr>
            <a:xfrm rot="5400000" flipH="1">
              <a:off x="7010502" y="4343195"/>
              <a:ext cx="609397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>
              <a:stCxn id="246" idx="2"/>
              <a:endCxn id="247" idx="6"/>
            </p:cNvCxnSpPr>
            <p:nvPr/>
          </p:nvCxnSpPr>
          <p:spPr>
            <a:xfrm rot="10800000" flipH="1">
              <a:off x="6781800" y="4114673"/>
              <a:ext cx="6096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236" idx="3"/>
              <a:endCxn id="246" idx="7"/>
            </p:cNvCxnSpPr>
            <p:nvPr/>
          </p:nvCxnSpPr>
          <p:spPr>
            <a:xfrm rot="5400000" flipH="1" flipV="1">
              <a:off x="6346919" y="4060622"/>
              <a:ext cx="564962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>
              <a:stCxn id="234" idx="2"/>
              <a:endCxn id="238" idx="2"/>
            </p:cNvCxnSpPr>
            <p:nvPr/>
          </p:nvCxnSpPr>
          <p:spPr>
            <a:xfrm rot="10800000" flipH="1">
              <a:off x="5410200" y="4571721"/>
              <a:ext cx="22860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34" idx="5"/>
              <a:endCxn id="239" idx="6"/>
            </p:cNvCxnSpPr>
            <p:nvPr/>
          </p:nvCxnSpPr>
          <p:spPr>
            <a:xfrm rot="16200000" flipH="1">
              <a:off x="6950142" y="3215910"/>
              <a:ext cx="403091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>
              <a:stCxn id="238" idx="5"/>
              <a:endCxn id="12321" idx="0"/>
            </p:cNvCxnSpPr>
            <p:nvPr/>
          </p:nvCxnSpPr>
          <p:spPr>
            <a:xfrm rot="16200000" flipH="1">
              <a:off x="8074092" y="4377960"/>
              <a:ext cx="403091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Oval 233"/>
            <p:cNvSpPr/>
            <p:nvPr/>
          </p:nvSpPr>
          <p:spPr>
            <a:xfrm>
              <a:off x="5410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58674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63246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72390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7696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8610600" y="495259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316" name="TextBox 239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317" name="TextBox 240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318" name="TextBox 241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2319" name="TextBox 242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2320" name="TextBox 243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2321" name="TextBox 244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46" name="Oval 245"/>
            <p:cNvSpPr/>
            <p:nvPr/>
          </p:nvSpPr>
          <p:spPr>
            <a:xfrm>
              <a:off x="67818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>
              <a:off x="72390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324" name="TextBox 247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2325" name="TextBox 248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0" name="Oval 249"/>
            <p:cNvSpPr/>
            <p:nvPr/>
          </p:nvSpPr>
          <p:spPr>
            <a:xfrm>
              <a:off x="81534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1" name="Oval 250"/>
            <p:cNvSpPr/>
            <p:nvPr/>
          </p:nvSpPr>
          <p:spPr>
            <a:xfrm>
              <a:off x="86106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52" name="Straight Connector 251"/>
            <p:cNvCxnSpPr>
              <a:stCxn id="250" idx="6"/>
              <a:endCxn id="251" idx="2"/>
            </p:cNvCxnSpPr>
            <p:nvPr/>
          </p:nvCxnSpPr>
          <p:spPr>
            <a:xfrm>
              <a:off x="8305800" y="4114673"/>
              <a:ext cx="3048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>
              <a:stCxn id="239" idx="0"/>
              <a:endCxn id="251" idx="4"/>
            </p:cNvCxnSpPr>
            <p:nvPr/>
          </p:nvCxnSpPr>
          <p:spPr>
            <a:xfrm rot="5400000" flipH="1" flipV="1">
              <a:off x="8305927" y="4571719"/>
              <a:ext cx="761746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30" name="TextBox 253"/>
            <p:cNvSpPr txBox="1">
              <a:spLocks noChangeArrowheads="1"/>
            </p:cNvSpPr>
            <p:nvPr/>
          </p:nvSpPr>
          <p:spPr bwMode="auto">
            <a:xfrm>
              <a:off x="7924800" y="37362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2331" name="TextBox 254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</p:grpSp>
      <p:sp>
        <p:nvSpPr>
          <p:cNvPr id="257" name="Down Arrow 256"/>
          <p:cNvSpPr/>
          <p:nvPr/>
        </p:nvSpPr>
        <p:spPr>
          <a:xfrm rot="16200000">
            <a:off x="4557713" y="4572000"/>
            <a:ext cx="206375" cy="752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Freeform 298"/>
          <p:cNvSpPr/>
          <p:nvPr/>
        </p:nvSpPr>
        <p:spPr>
          <a:xfrm>
            <a:off x="4681538" y="627063"/>
            <a:ext cx="925512" cy="1754187"/>
          </a:xfrm>
          <a:custGeom>
            <a:avLst/>
            <a:gdLst>
              <a:gd name="connsiteX0" fmla="*/ 368490 w 925773"/>
              <a:gd name="connsiteY0" fmla="*/ 627797 h 1753737"/>
              <a:gd name="connsiteX1" fmla="*/ 272955 w 925773"/>
              <a:gd name="connsiteY1" fmla="*/ 245660 h 1753737"/>
              <a:gd name="connsiteX2" fmla="*/ 40943 w 925773"/>
              <a:gd name="connsiteY2" fmla="*/ 13648 h 1753737"/>
              <a:gd name="connsiteX3" fmla="*/ 518615 w 925773"/>
              <a:gd name="connsiteY3" fmla="*/ 163773 h 1753737"/>
              <a:gd name="connsiteX4" fmla="*/ 818866 w 925773"/>
              <a:gd name="connsiteY4" fmla="*/ 450376 h 1753737"/>
              <a:gd name="connsiteX5" fmla="*/ 914400 w 925773"/>
              <a:gd name="connsiteY5" fmla="*/ 1173707 h 1753737"/>
              <a:gd name="connsiteX6" fmla="*/ 887105 w 925773"/>
              <a:gd name="connsiteY6" fmla="*/ 1692322 h 1753737"/>
              <a:gd name="connsiteX7" fmla="*/ 818866 w 925773"/>
              <a:gd name="connsiteY7" fmla="*/ 1542197 h 1753737"/>
              <a:gd name="connsiteX8" fmla="*/ 641445 w 925773"/>
              <a:gd name="connsiteY8" fmla="*/ 1337481 h 1753737"/>
              <a:gd name="connsiteX9" fmla="*/ 504967 w 925773"/>
              <a:gd name="connsiteY9" fmla="*/ 1282890 h 1753737"/>
              <a:gd name="connsiteX10" fmla="*/ 518615 w 925773"/>
              <a:gd name="connsiteY10" fmla="*/ 1214651 h 1753737"/>
              <a:gd name="connsiteX11" fmla="*/ 477672 w 925773"/>
              <a:gd name="connsiteY11" fmla="*/ 873457 h 1753737"/>
              <a:gd name="connsiteX12" fmla="*/ 368490 w 925773"/>
              <a:gd name="connsiteY12" fmla="*/ 627797 h 17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25773" h="1753737">
                <a:moveTo>
                  <a:pt x="368490" y="627797"/>
                </a:moveTo>
                <a:cubicBezTo>
                  <a:pt x="334371" y="523164"/>
                  <a:pt x="327546" y="348018"/>
                  <a:pt x="272955" y="245660"/>
                </a:cubicBezTo>
                <a:cubicBezTo>
                  <a:pt x="218364" y="143302"/>
                  <a:pt x="0" y="27296"/>
                  <a:pt x="40943" y="13648"/>
                </a:cubicBezTo>
                <a:cubicBezTo>
                  <a:pt x="81886" y="0"/>
                  <a:pt x="388961" y="90985"/>
                  <a:pt x="518615" y="163773"/>
                </a:cubicBezTo>
                <a:cubicBezTo>
                  <a:pt x="648269" y="236561"/>
                  <a:pt x="752902" y="282054"/>
                  <a:pt x="818866" y="450376"/>
                </a:cubicBezTo>
                <a:cubicBezTo>
                  <a:pt x="884830" y="618698"/>
                  <a:pt x="903027" y="966716"/>
                  <a:pt x="914400" y="1173707"/>
                </a:cubicBezTo>
                <a:cubicBezTo>
                  <a:pt x="925773" y="1380698"/>
                  <a:pt x="903027" y="1630907"/>
                  <a:pt x="887105" y="1692322"/>
                </a:cubicBezTo>
                <a:cubicBezTo>
                  <a:pt x="871183" y="1753737"/>
                  <a:pt x="859809" y="1601337"/>
                  <a:pt x="818866" y="1542197"/>
                </a:cubicBezTo>
                <a:cubicBezTo>
                  <a:pt x="777923" y="1483057"/>
                  <a:pt x="693761" y="1380699"/>
                  <a:pt x="641445" y="1337481"/>
                </a:cubicBezTo>
                <a:cubicBezTo>
                  <a:pt x="589129" y="1294263"/>
                  <a:pt x="525439" y="1303362"/>
                  <a:pt x="504967" y="1282890"/>
                </a:cubicBezTo>
                <a:cubicBezTo>
                  <a:pt x="484495" y="1262418"/>
                  <a:pt x="523164" y="1282890"/>
                  <a:pt x="518615" y="1214651"/>
                </a:cubicBezTo>
                <a:cubicBezTo>
                  <a:pt x="514066" y="1146412"/>
                  <a:pt x="500418" y="966717"/>
                  <a:pt x="477672" y="873457"/>
                </a:cubicBezTo>
                <a:cubicBezTo>
                  <a:pt x="454926" y="780197"/>
                  <a:pt x="402610" y="732430"/>
                  <a:pt x="368490" y="627797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5" name="Freeform 294"/>
          <p:cNvSpPr/>
          <p:nvPr/>
        </p:nvSpPr>
        <p:spPr>
          <a:xfrm>
            <a:off x="4514850" y="1276350"/>
            <a:ext cx="681038" cy="1273175"/>
          </a:xfrm>
          <a:custGeom>
            <a:avLst/>
            <a:gdLst>
              <a:gd name="connsiteX0" fmla="*/ 520890 w 680114"/>
              <a:gd name="connsiteY0" fmla="*/ 1235123 h 1273792"/>
              <a:gd name="connsiteX1" fmla="*/ 275230 w 680114"/>
              <a:gd name="connsiteY1" fmla="*/ 1112293 h 1273792"/>
              <a:gd name="connsiteX2" fmla="*/ 29570 w 680114"/>
              <a:gd name="connsiteY2" fmla="*/ 1057702 h 1273792"/>
              <a:gd name="connsiteX3" fmla="*/ 97809 w 680114"/>
              <a:gd name="connsiteY3" fmla="*/ 1003111 h 1273792"/>
              <a:gd name="connsiteX4" fmla="*/ 138752 w 680114"/>
              <a:gd name="connsiteY4" fmla="*/ 661917 h 1273792"/>
              <a:gd name="connsiteX5" fmla="*/ 84161 w 680114"/>
              <a:gd name="connsiteY5" fmla="*/ 470848 h 1273792"/>
              <a:gd name="connsiteX6" fmla="*/ 398060 w 680114"/>
              <a:gd name="connsiteY6" fmla="*/ 75063 h 1273792"/>
              <a:gd name="connsiteX7" fmla="*/ 520890 w 680114"/>
              <a:gd name="connsiteY7" fmla="*/ 20472 h 1273792"/>
              <a:gd name="connsiteX8" fmla="*/ 616424 w 680114"/>
              <a:gd name="connsiteY8" fmla="*/ 184245 h 1273792"/>
              <a:gd name="connsiteX9" fmla="*/ 671015 w 680114"/>
              <a:gd name="connsiteY9" fmla="*/ 607326 h 1273792"/>
              <a:gd name="connsiteX10" fmla="*/ 561833 w 680114"/>
              <a:gd name="connsiteY10" fmla="*/ 634622 h 1273792"/>
              <a:gd name="connsiteX11" fmla="*/ 452651 w 680114"/>
              <a:gd name="connsiteY11" fmla="*/ 880281 h 1273792"/>
              <a:gd name="connsiteX12" fmla="*/ 520890 w 680114"/>
              <a:gd name="connsiteY12" fmla="*/ 1235123 h 1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0114" h="1273792">
                <a:moveTo>
                  <a:pt x="520890" y="1235123"/>
                </a:moveTo>
                <a:cubicBezTo>
                  <a:pt x="491320" y="1273792"/>
                  <a:pt x="357117" y="1141863"/>
                  <a:pt x="275230" y="1112293"/>
                </a:cubicBezTo>
                <a:cubicBezTo>
                  <a:pt x="193343" y="1082723"/>
                  <a:pt x="59140" y="1075899"/>
                  <a:pt x="29570" y="1057702"/>
                </a:cubicBezTo>
                <a:cubicBezTo>
                  <a:pt x="0" y="1039505"/>
                  <a:pt x="79612" y="1069075"/>
                  <a:pt x="97809" y="1003111"/>
                </a:cubicBezTo>
                <a:cubicBezTo>
                  <a:pt x="116006" y="937147"/>
                  <a:pt x="141027" y="750627"/>
                  <a:pt x="138752" y="661917"/>
                </a:cubicBezTo>
                <a:cubicBezTo>
                  <a:pt x="136477" y="573207"/>
                  <a:pt x="40943" y="568657"/>
                  <a:pt x="84161" y="470848"/>
                </a:cubicBezTo>
                <a:cubicBezTo>
                  <a:pt x="127379" y="373039"/>
                  <a:pt x="325272" y="150126"/>
                  <a:pt x="398060" y="75063"/>
                </a:cubicBezTo>
                <a:cubicBezTo>
                  <a:pt x="470848" y="0"/>
                  <a:pt x="484496" y="2275"/>
                  <a:pt x="520890" y="20472"/>
                </a:cubicBezTo>
                <a:cubicBezTo>
                  <a:pt x="557284" y="38669"/>
                  <a:pt x="591403" y="86436"/>
                  <a:pt x="616424" y="184245"/>
                </a:cubicBezTo>
                <a:cubicBezTo>
                  <a:pt x="641445" y="282054"/>
                  <a:pt x="680114" y="532263"/>
                  <a:pt x="671015" y="607326"/>
                </a:cubicBezTo>
                <a:cubicBezTo>
                  <a:pt x="661917" y="682389"/>
                  <a:pt x="598227" y="589130"/>
                  <a:pt x="561833" y="634622"/>
                </a:cubicBezTo>
                <a:cubicBezTo>
                  <a:pt x="525439" y="680114"/>
                  <a:pt x="461749" y="780198"/>
                  <a:pt x="452651" y="880281"/>
                </a:cubicBezTo>
                <a:cubicBezTo>
                  <a:pt x="443553" y="980364"/>
                  <a:pt x="550460" y="1196454"/>
                  <a:pt x="520890" y="1235123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6" name="Freeform 295"/>
          <p:cNvSpPr/>
          <p:nvPr/>
        </p:nvSpPr>
        <p:spPr>
          <a:xfrm>
            <a:off x="4960938" y="1900238"/>
            <a:ext cx="604837" cy="1049337"/>
          </a:xfrm>
          <a:custGeom>
            <a:avLst/>
            <a:gdLst>
              <a:gd name="connsiteX0" fmla="*/ 98323 w 604684"/>
              <a:gd name="connsiteY0" fmla="*/ 621890 h 1049593"/>
              <a:gd name="connsiteX1" fmla="*/ 9832 w 604684"/>
              <a:gd name="connsiteY1" fmla="*/ 356419 h 1049593"/>
              <a:gd name="connsiteX2" fmla="*/ 157316 w 604684"/>
              <a:gd name="connsiteY2" fmla="*/ 17206 h 1049593"/>
              <a:gd name="connsiteX3" fmla="*/ 526026 w 604684"/>
              <a:gd name="connsiteY3" fmla="*/ 253181 h 1049593"/>
              <a:gd name="connsiteX4" fmla="*/ 599768 w 604684"/>
              <a:gd name="connsiteY4" fmla="*/ 710381 h 1049593"/>
              <a:gd name="connsiteX5" fmla="*/ 496529 w 604684"/>
              <a:gd name="connsiteY5" fmla="*/ 1049593 h 1049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4684" h="1049593">
                <a:moveTo>
                  <a:pt x="98323" y="621890"/>
                </a:moveTo>
                <a:cubicBezTo>
                  <a:pt x="49161" y="539545"/>
                  <a:pt x="0" y="457200"/>
                  <a:pt x="9832" y="356419"/>
                </a:cubicBezTo>
                <a:cubicBezTo>
                  <a:pt x="19664" y="255638"/>
                  <a:pt x="71284" y="34412"/>
                  <a:pt x="157316" y="17206"/>
                </a:cubicBezTo>
                <a:cubicBezTo>
                  <a:pt x="243348" y="0"/>
                  <a:pt x="452284" y="137652"/>
                  <a:pt x="526026" y="253181"/>
                </a:cubicBezTo>
                <a:cubicBezTo>
                  <a:pt x="599768" y="368710"/>
                  <a:pt x="604684" y="577646"/>
                  <a:pt x="599768" y="710381"/>
                </a:cubicBezTo>
                <a:cubicBezTo>
                  <a:pt x="594852" y="843116"/>
                  <a:pt x="545690" y="946354"/>
                  <a:pt x="496529" y="1049593"/>
                </a:cubicBez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" name="Freeform 296"/>
          <p:cNvSpPr/>
          <p:nvPr/>
        </p:nvSpPr>
        <p:spPr>
          <a:xfrm>
            <a:off x="3881438" y="1550988"/>
            <a:ext cx="798512" cy="857250"/>
          </a:xfrm>
          <a:custGeom>
            <a:avLst/>
            <a:gdLst>
              <a:gd name="connsiteX0" fmla="*/ 41787 w 798871"/>
              <a:gd name="connsiteY0" fmla="*/ 690717 h 857866"/>
              <a:gd name="connsiteX1" fmla="*/ 56535 w 798871"/>
              <a:gd name="connsiteY1" fmla="*/ 100781 h 857866"/>
              <a:gd name="connsiteX2" fmla="*/ 86032 w 798871"/>
              <a:gd name="connsiteY2" fmla="*/ 86033 h 857866"/>
              <a:gd name="connsiteX3" fmla="*/ 425245 w 798871"/>
              <a:gd name="connsiteY3" fmla="*/ 100781 h 857866"/>
              <a:gd name="connsiteX4" fmla="*/ 675968 w 798871"/>
              <a:gd name="connsiteY4" fmla="*/ 174523 h 857866"/>
              <a:gd name="connsiteX5" fmla="*/ 793955 w 798871"/>
              <a:gd name="connsiteY5" fmla="*/ 366252 h 857866"/>
              <a:gd name="connsiteX6" fmla="*/ 705464 w 798871"/>
              <a:gd name="connsiteY6" fmla="*/ 793956 h 857866"/>
              <a:gd name="connsiteX7" fmla="*/ 661219 w 798871"/>
              <a:gd name="connsiteY7" fmla="*/ 749710 h 857866"/>
              <a:gd name="connsiteX8" fmla="*/ 307258 w 798871"/>
              <a:gd name="connsiteY8" fmla="*/ 720214 h 857866"/>
              <a:gd name="connsiteX9" fmla="*/ 41787 w 798871"/>
              <a:gd name="connsiteY9" fmla="*/ 690717 h 85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8871" h="857866">
                <a:moveTo>
                  <a:pt x="41787" y="690717"/>
                </a:moveTo>
                <a:cubicBezTo>
                  <a:pt x="0" y="587478"/>
                  <a:pt x="49161" y="201562"/>
                  <a:pt x="56535" y="100781"/>
                </a:cubicBezTo>
                <a:cubicBezTo>
                  <a:pt x="63909" y="0"/>
                  <a:pt x="24580" y="86033"/>
                  <a:pt x="86032" y="86033"/>
                </a:cubicBezTo>
                <a:cubicBezTo>
                  <a:pt x="147484" y="86033"/>
                  <a:pt x="326922" y="86033"/>
                  <a:pt x="425245" y="100781"/>
                </a:cubicBezTo>
                <a:cubicBezTo>
                  <a:pt x="523568" y="115529"/>
                  <a:pt x="614516" y="130278"/>
                  <a:pt x="675968" y="174523"/>
                </a:cubicBezTo>
                <a:cubicBezTo>
                  <a:pt x="737420" y="218768"/>
                  <a:pt x="789039" y="263013"/>
                  <a:pt x="793955" y="366252"/>
                </a:cubicBezTo>
                <a:cubicBezTo>
                  <a:pt x="798871" y="469491"/>
                  <a:pt x="727587" y="730046"/>
                  <a:pt x="705464" y="793956"/>
                </a:cubicBezTo>
                <a:cubicBezTo>
                  <a:pt x="683341" y="857866"/>
                  <a:pt x="727587" y="762000"/>
                  <a:pt x="661219" y="749710"/>
                </a:cubicBezTo>
                <a:cubicBezTo>
                  <a:pt x="594851" y="737420"/>
                  <a:pt x="412955" y="725130"/>
                  <a:pt x="307258" y="720214"/>
                </a:cubicBezTo>
                <a:cubicBezTo>
                  <a:pt x="201561" y="715298"/>
                  <a:pt x="83574" y="793956"/>
                  <a:pt x="41787" y="690717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8" name="Freeform 297"/>
          <p:cNvSpPr/>
          <p:nvPr/>
        </p:nvSpPr>
        <p:spPr>
          <a:xfrm>
            <a:off x="2697163" y="2254250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3319" name="Group 120"/>
          <p:cNvGrpSpPr>
            <a:grpSpLocks/>
          </p:cNvGrpSpPr>
          <p:nvPr/>
        </p:nvGrpSpPr>
        <p:grpSpPr bwMode="auto">
          <a:xfrm>
            <a:off x="533400" y="3276600"/>
            <a:ext cx="3201988" cy="3201988"/>
            <a:chOff x="5486400" y="1828800"/>
            <a:chExt cx="3201988" cy="3201195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887390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3461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8033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605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57177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61749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6290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0862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7988" y="5028407"/>
              <a:ext cx="3200400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7988" y="3655560"/>
              <a:ext cx="3200400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20" name="TextBox 172"/>
          <p:cNvSpPr txBox="1">
            <a:spLocks noChangeArrowheads="1"/>
          </p:cNvSpPr>
          <p:nvPr/>
        </p:nvSpPr>
        <p:spPr bwMode="auto">
          <a:xfrm>
            <a:off x="5562600" y="280352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13321" name="Group 182"/>
          <p:cNvGrpSpPr>
            <a:grpSpLocks/>
          </p:cNvGrpSpPr>
          <p:nvPr/>
        </p:nvGrpSpPr>
        <p:grpSpPr bwMode="auto">
          <a:xfrm>
            <a:off x="2438400" y="381000"/>
            <a:ext cx="3505200" cy="2676525"/>
            <a:chOff x="2438400" y="-76200"/>
            <a:chExt cx="3886200" cy="3133558"/>
          </a:xfrm>
        </p:grpSpPr>
        <p:grpSp>
          <p:nvGrpSpPr>
            <p:cNvPr id="13413" name="Group 140"/>
            <p:cNvGrpSpPr>
              <a:grpSpLocks/>
            </p:cNvGrpSpPr>
            <p:nvPr/>
          </p:nvGrpSpPr>
          <p:grpSpPr bwMode="auto">
            <a:xfrm>
              <a:off x="2743200" y="164068"/>
              <a:ext cx="3221182" cy="2893290"/>
              <a:chOff x="685800" y="1981200"/>
              <a:chExt cx="3221182" cy="2893290"/>
            </a:xfrm>
          </p:grpSpPr>
          <p:sp>
            <p:nvSpPr>
              <p:cNvPr id="142" name="Freeform 141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4" name="Freeform 143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7" name="Freeform 146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9" name="Freeform 148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3414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415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416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3417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3418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3419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3420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3421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3422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3423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3424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3425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3426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120" name="Rounded Rectangle 119"/>
          <p:cNvSpPr/>
          <p:nvPr/>
        </p:nvSpPr>
        <p:spPr>
          <a:xfrm>
            <a:off x="0" y="0"/>
            <a:ext cx="2757488" cy="682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 Example</a:t>
            </a:r>
          </a:p>
        </p:txBody>
      </p:sp>
      <p:grpSp>
        <p:nvGrpSpPr>
          <p:cNvPr id="5" name="Group 120"/>
          <p:cNvGrpSpPr>
            <a:grpSpLocks/>
          </p:cNvGrpSpPr>
          <p:nvPr/>
        </p:nvGrpSpPr>
        <p:grpSpPr bwMode="auto">
          <a:xfrm>
            <a:off x="5459413" y="3276600"/>
            <a:ext cx="3201987" cy="3201988"/>
            <a:chOff x="5486400" y="1828800"/>
            <a:chExt cx="3201988" cy="3201195"/>
          </a:xfrm>
        </p:grpSpPr>
        <p:cxnSp>
          <p:nvCxnSpPr>
            <p:cNvPr id="182" name="Straight Connector 181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5487987" y="5028407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24" name="Group 255"/>
          <p:cNvGrpSpPr>
            <a:grpSpLocks/>
          </p:cNvGrpSpPr>
          <p:nvPr/>
        </p:nvGrpSpPr>
        <p:grpSpPr bwMode="auto">
          <a:xfrm>
            <a:off x="241300" y="5192713"/>
            <a:ext cx="3733800" cy="1665287"/>
            <a:chOff x="5181600" y="3733800"/>
            <a:chExt cx="3733800" cy="1664732"/>
          </a:xfrm>
        </p:grpSpPr>
        <p:cxnSp>
          <p:nvCxnSpPr>
            <p:cNvPr id="203" name="Straight Connector 202"/>
            <p:cNvCxnSpPr>
              <a:endCxn id="250" idx="3"/>
            </p:cNvCxnSpPr>
            <p:nvPr/>
          </p:nvCxnSpPr>
          <p:spPr>
            <a:xfrm rot="5400000" flipH="1" flipV="1">
              <a:off x="7772467" y="4168563"/>
              <a:ext cx="403091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65" name="Group 203"/>
            <p:cNvGrpSpPr>
              <a:grpSpLocks/>
            </p:cNvGrpSpPr>
            <p:nvPr/>
          </p:nvGrpSpPr>
          <p:grpSpPr bwMode="auto">
            <a:xfrm>
              <a:off x="7277100" y="3733800"/>
              <a:ext cx="1028700" cy="457200"/>
              <a:chOff x="7277100" y="3733800"/>
              <a:chExt cx="1028700" cy="457200"/>
            </a:xfrm>
          </p:grpSpPr>
          <p:cxnSp>
            <p:nvCxnSpPr>
              <p:cNvPr id="205" name="Straight Connector 204"/>
              <p:cNvCxnSpPr>
                <a:stCxn id="13387" idx="2"/>
              </p:cNvCxnSpPr>
              <p:nvPr/>
            </p:nvCxnSpPr>
            <p:spPr>
              <a:xfrm rot="16200000" flipH="1">
                <a:off x="7785895" y="3594769"/>
                <a:ext cx="11109" cy="102870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6" name="Oval 205"/>
              <p:cNvSpPr/>
              <p:nvPr/>
            </p:nvSpPr>
            <p:spPr>
              <a:xfrm>
                <a:off x="7696200" y="4038499"/>
                <a:ext cx="152400" cy="152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396" name="TextBox 222"/>
              <p:cNvSpPr txBox="1">
                <a:spLocks noChangeArrowheads="1"/>
              </p:cNvSpPr>
              <p:nvPr/>
            </p:nvSpPr>
            <p:spPr bwMode="auto">
              <a:xfrm>
                <a:off x="7467600" y="37338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11</a:t>
                </a:r>
              </a:p>
            </p:txBody>
          </p:sp>
        </p:grpSp>
        <p:cxnSp>
          <p:nvCxnSpPr>
            <p:cNvPr id="224" name="Straight Connector 223"/>
            <p:cNvCxnSpPr>
              <a:stCxn id="237" idx="4"/>
              <a:endCxn id="247" idx="0"/>
            </p:cNvCxnSpPr>
            <p:nvPr/>
          </p:nvCxnSpPr>
          <p:spPr>
            <a:xfrm rot="5400000" flipH="1">
              <a:off x="7010503" y="4343195"/>
              <a:ext cx="609397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>
              <a:stCxn id="246" idx="2"/>
              <a:endCxn id="247" idx="6"/>
            </p:cNvCxnSpPr>
            <p:nvPr/>
          </p:nvCxnSpPr>
          <p:spPr>
            <a:xfrm rot="10800000" flipH="1">
              <a:off x="6781800" y="4114673"/>
              <a:ext cx="6096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236" idx="3"/>
              <a:endCxn id="246" idx="7"/>
            </p:cNvCxnSpPr>
            <p:nvPr/>
          </p:nvCxnSpPr>
          <p:spPr>
            <a:xfrm rot="5400000" flipH="1" flipV="1">
              <a:off x="6346919" y="4060622"/>
              <a:ext cx="564962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>
              <a:stCxn id="234" idx="2"/>
              <a:endCxn id="238" idx="2"/>
            </p:cNvCxnSpPr>
            <p:nvPr/>
          </p:nvCxnSpPr>
          <p:spPr>
            <a:xfrm rot="10800000" flipH="1">
              <a:off x="5410200" y="4571721"/>
              <a:ext cx="22860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34" idx="5"/>
              <a:endCxn id="239" idx="6"/>
            </p:cNvCxnSpPr>
            <p:nvPr/>
          </p:nvCxnSpPr>
          <p:spPr>
            <a:xfrm rot="16200000" flipH="1">
              <a:off x="6950142" y="3215910"/>
              <a:ext cx="403091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>
              <a:stCxn id="238" idx="5"/>
              <a:endCxn id="13383" idx="0"/>
            </p:cNvCxnSpPr>
            <p:nvPr/>
          </p:nvCxnSpPr>
          <p:spPr>
            <a:xfrm rot="16200000" flipH="1">
              <a:off x="8074092" y="4377960"/>
              <a:ext cx="403091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Oval 233"/>
            <p:cNvSpPr/>
            <p:nvPr/>
          </p:nvSpPr>
          <p:spPr>
            <a:xfrm>
              <a:off x="5410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58674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63246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72390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7696200" y="4495546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8610600" y="4952594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78" name="TextBox 239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379" name="TextBox 240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380" name="TextBox 241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3381" name="TextBox 242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3382" name="TextBox 243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3383" name="TextBox 244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46" name="Oval 245"/>
            <p:cNvSpPr/>
            <p:nvPr/>
          </p:nvSpPr>
          <p:spPr>
            <a:xfrm>
              <a:off x="67818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>
              <a:off x="72390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86" name="TextBox 247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3387" name="TextBox 248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0" name="Oval 249"/>
            <p:cNvSpPr/>
            <p:nvPr/>
          </p:nvSpPr>
          <p:spPr>
            <a:xfrm>
              <a:off x="81534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1" name="Oval 250"/>
            <p:cNvSpPr/>
            <p:nvPr/>
          </p:nvSpPr>
          <p:spPr>
            <a:xfrm>
              <a:off x="8610600" y="4038498"/>
              <a:ext cx="152400" cy="1523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52" name="Straight Connector 251"/>
            <p:cNvCxnSpPr>
              <a:stCxn id="250" idx="6"/>
              <a:endCxn id="251" idx="2"/>
            </p:cNvCxnSpPr>
            <p:nvPr/>
          </p:nvCxnSpPr>
          <p:spPr>
            <a:xfrm>
              <a:off x="8305800" y="4114673"/>
              <a:ext cx="304800" cy="158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>
              <a:stCxn id="239" idx="0"/>
              <a:endCxn id="251" idx="4"/>
            </p:cNvCxnSpPr>
            <p:nvPr/>
          </p:nvCxnSpPr>
          <p:spPr>
            <a:xfrm rot="5400000" flipH="1" flipV="1">
              <a:off x="8305928" y="4571719"/>
              <a:ext cx="761746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92" name="TextBox 253"/>
            <p:cNvSpPr txBox="1">
              <a:spLocks noChangeArrowheads="1"/>
            </p:cNvSpPr>
            <p:nvPr/>
          </p:nvSpPr>
          <p:spPr bwMode="auto">
            <a:xfrm>
              <a:off x="7924800" y="37362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3393" name="TextBox 254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</p:grpSp>
      <p:grpSp>
        <p:nvGrpSpPr>
          <p:cNvPr id="8" name="Group 292"/>
          <p:cNvGrpSpPr>
            <a:grpSpLocks/>
          </p:cNvGrpSpPr>
          <p:nvPr/>
        </p:nvGrpSpPr>
        <p:grpSpPr bwMode="auto">
          <a:xfrm>
            <a:off x="5167313" y="4278313"/>
            <a:ext cx="3733800" cy="2579687"/>
            <a:chOff x="5181600" y="2819400"/>
            <a:chExt cx="3733800" cy="2579132"/>
          </a:xfrm>
        </p:grpSpPr>
        <p:grpSp>
          <p:nvGrpSpPr>
            <p:cNvPr id="13327" name="Group 201"/>
            <p:cNvGrpSpPr>
              <a:grpSpLocks/>
            </p:cNvGrpSpPr>
            <p:nvPr/>
          </p:nvGrpSpPr>
          <p:grpSpPr bwMode="auto">
            <a:xfrm>
              <a:off x="7718518" y="2819400"/>
              <a:ext cx="1044482" cy="1349282"/>
              <a:chOff x="7718518" y="2819400"/>
              <a:chExt cx="1044482" cy="1349282"/>
            </a:xfrm>
          </p:grpSpPr>
          <p:cxnSp>
            <p:nvCxnSpPr>
              <p:cNvPr id="204" name="Straight Connector 203"/>
              <p:cNvCxnSpPr>
                <a:endCxn id="231" idx="4"/>
              </p:cNvCxnSpPr>
              <p:nvPr/>
            </p:nvCxnSpPr>
            <p:spPr>
              <a:xfrm rot="5400000" flipH="1" flipV="1">
                <a:off x="8266996" y="3696304"/>
                <a:ext cx="83802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>
                <a:stCxn id="291" idx="3"/>
                <a:endCxn id="231" idx="7"/>
              </p:cNvCxnSpPr>
              <p:nvPr/>
            </p:nvCxnSpPr>
            <p:spPr>
              <a:xfrm rot="5400000" flipH="1" flipV="1">
                <a:off x="7718535" y="3146245"/>
                <a:ext cx="1022130" cy="102235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1" name="Oval 230"/>
              <p:cNvSpPr/>
              <p:nvPr/>
            </p:nvSpPr>
            <p:spPr>
              <a:xfrm>
                <a:off x="8610600" y="3124135"/>
                <a:ext cx="152400" cy="15236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363" name="TextBox 231"/>
              <p:cNvSpPr txBox="1">
                <a:spLocks noChangeArrowheads="1"/>
              </p:cNvSpPr>
              <p:nvPr/>
            </p:nvSpPr>
            <p:spPr bwMode="auto">
              <a:xfrm>
                <a:off x="8305800" y="28194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12</a:t>
                </a:r>
              </a:p>
            </p:txBody>
          </p:sp>
        </p:grpSp>
        <p:cxnSp>
          <p:nvCxnSpPr>
            <p:cNvPr id="233" name="Straight Connector 232"/>
            <p:cNvCxnSpPr>
              <a:endCxn id="285" idx="3"/>
            </p:cNvCxnSpPr>
            <p:nvPr/>
          </p:nvCxnSpPr>
          <p:spPr>
            <a:xfrm rot="5400000" flipH="1" flipV="1">
              <a:off x="7772443" y="4168441"/>
              <a:ext cx="403138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stCxn id="13351" idx="2"/>
            </p:cNvCxnSpPr>
            <p:nvPr/>
          </p:nvCxnSpPr>
          <p:spPr>
            <a:xfrm rot="16200000" flipH="1">
              <a:off x="7785894" y="3594616"/>
              <a:ext cx="11111" cy="10287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>
              <a:stCxn id="272" idx="4"/>
              <a:endCxn id="282" idx="0"/>
            </p:cNvCxnSpPr>
            <p:nvPr/>
          </p:nvCxnSpPr>
          <p:spPr>
            <a:xfrm rot="5400000" flipH="1">
              <a:off x="7010466" y="4343071"/>
              <a:ext cx="609469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stCxn id="281" idx="2"/>
              <a:endCxn id="282" idx="6"/>
            </p:cNvCxnSpPr>
            <p:nvPr/>
          </p:nvCxnSpPr>
          <p:spPr>
            <a:xfrm rot="10800000" flipH="1">
              <a:off x="6781800" y="4114521"/>
              <a:ext cx="6096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>
              <a:stCxn id="271" idx="3"/>
              <a:endCxn id="281" idx="7"/>
            </p:cNvCxnSpPr>
            <p:nvPr/>
          </p:nvCxnSpPr>
          <p:spPr>
            <a:xfrm rot="5400000" flipH="1" flipV="1">
              <a:off x="6346886" y="4060497"/>
              <a:ext cx="565028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69" idx="2"/>
              <a:endCxn id="273" idx="2"/>
            </p:cNvCxnSpPr>
            <p:nvPr/>
          </p:nvCxnSpPr>
          <p:spPr>
            <a:xfrm rot="10800000" flipH="1">
              <a:off x="5410200" y="4571623"/>
              <a:ext cx="22860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>
              <a:stCxn id="269" idx="5"/>
              <a:endCxn id="274" idx="6"/>
            </p:cNvCxnSpPr>
            <p:nvPr/>
          </p:nvCxnSpPr>
          <p:spPr>
            <a:xfrm rot="16200000" flipH="1">
              <a:off x="6950118" y="3215843"/>
              <a:ext cx="403138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>
              <a:stCxn id="273" idx="5"/>
              <a:endCxn id="13347" idx="0"/>
            </p:cNvCxnSpPr>
            <p:nvPr/>
          </p:nvCxnSpPr>
          <p:spPr>
            <a:xfrm rot="16200000" flipH="1">
              <a:off x="8074068" y="4377893"/>
              <a:ext cx="403138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Oval 268"/>
            <p:cNvSpPr/>
            <p:nvPr/>
          </p:nvSpPr>
          <p:spPr>
            <a:xfrm>
              <a:off x="54102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58674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63246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72390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76962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8610600" y="4952541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42" name="TextBox 274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343" name="TextBox 275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344" name="TextBox 276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3345" name="TextBox 277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3346" name="TextBox 278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3347" name="TextBox 279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81" name="Oval 280"/>
            <p:cNvSpPr/>
            <p:nvPr/>
          </p:nvSpPr>
          <p:spPr>
            <a:xfrm>
              <a:off x="67818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>
              <a:off x="72390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50" name="TextBox 282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3351" name="TextBox 283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85" name="Oval 284"/>
            <p:cNvSpPr/>
            <p:nvPr/>
          </p:nvSpPr>
          <p:spPr>
            <a:xfrm>
              <a:off x="81534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86106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87" name="Straight Connector 286"/>
            <p:cNvCxnSpPr>
              <a:stCxn id="285" idx="6"/>
              <a:endCxn id="286" idx="2"/>
            </p:cNvCxnSpPr>
            <p:nvPr/>
          </p:nvCxnSpPr>
          <p:spPr>
            <a:xfrm>
              <a:off x="8305800" y="4114521"/>
              <a:ext cx="3048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stCxn id="274" idx="0"/>
              <a:endCxn id="286" idx="4"/>
            </p:cNvCxnSpPr>
            <p:nvPr/>
          </p:nvCxnSpPr>
          <p:spPr>
            <a:xfrm rot="5400000" flipH="1" flipV="1">
              <a:off x="8305882" y="4571622"/>
              <a:ext cx="761836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56" name="TextBox 288"/>
            <p:cNvSpPr txBox="1">
              <a:spLocks noChangeArrowheads="1"/>
            </p:cNvSpPr>
            <p:nvPr/>
          </p:nvSpPr>
          <p:spPr bwMode="auto">
            <a:xfrm>
              <a:off x="7969044" y="37362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3357" name="TextBox 289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91" name="Oval 290"/>
            <p:cNvSpPr/>
            <p:nvPr/>
          </p:nvSpPr>
          <p:spPr>
            <a:xfrm>
              <a:off x="76962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59" name="TextBox 291"/>
            <p:cNvSpPr txBox="1">
              <a:spLocks noChangeArrowheads="1"/>
            </p:cNvSpPr>
            <p:nvPr/>
          </p:nvSpPr>
          <p:spPr bwMode="auto">
            <a:xfrm>
              <a:off x="74676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</p:grpSp>
      <p:sp>
        <p:nvSpPr>
          <p:cNvPr id="294" name="Down Arrow 293"/>
          <p:cNvSpPr/>
          <p:nvPr/>
        </p:nvSpPr>
        <p:spPr>
          <a:xfrm rot="16200000">
            <a:off x="4557713" y="4572000"/>
            <a:ext cx="206375" cy="752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Freeform 320"/>
          <p:cNvSpPr/>
          <p:nvPr/>
        </p:nvSpPr>
        <p:spPr>
          <a:xfrm>
            <a:off x="3789363" y="592138"/>
            <a:ext cx="1277937" cy="1211262"/>
          </a:xfrm>
          <a:custGeom>
            <a:avLst/>
            <a:gdLst>
              <a:gd name="connsiteX0" fmla="*/ 154675 w 1278341"/>
              <a:gd name="connsiteY0" fmla="*/ 1032681 h 1212376"/>
              <a:gd name="connsiteX1" fmla="*/ 45493 w 1278341"/>
              <a:gd name="connsiteY1" fmla="*/ 555009 h 1212376"/>
              <a:gd name="connsiteX2" fmla="*/ 86436 w 1278341"/>
              <a:gd name="connsiteY2" fmla="*/ 254758 h 1212376"/>
              <a:gd name="connsiteX3" fmla="*/ 564108 w 1278341"/>
              <a:gd name="connsiteY3" fmla="*/ 36394 h 1212376"/>
              <a:gd name="connsiteX4" fmla="*/ 918950 w 1278341"/>
              <a:gd name="connsiteY4" fmla="*/ 36394 h 1212376"/>
              <a:gd name="connsiteX5" fmla="*/ 959893 w 1278341"/>
              <a:gd name="connsiteY5" fmla="*/ 77337 h 1212376"/>
              <a:gd name="connsiteX6" fmla="*/ 1164609 w 1278341"/>
              <a:gd name="connsiteY6" fmla="*/ 282054 h 1212376"/>
              <a:gd name="connsiteX7" fmla="*/ 1260144 w 1278341"/>
              <a:gd name="connsiteY7" fmla="*/ 650543 h 1212376"/>
              <a:gd name="connsiteX8" fmla="*/ 1055427 w 1278341"/>
              <a:gd name="connsiteY8" fmla="*/ 855260 h 1212376"/>
              <a:gd name="connsiteX9" fmla="*/ 809768 w 1278341"/>
              <a:gd name="connsiteY9" fmla="*/ 1169158 h 1212376"/>
              <a:gd name="connsiteX10" fmla="*/ 741529 w 1278341"/>
              <a:gd name="connsiteY10" fmla="*/ 1114567 h 1212376"/>
              <a:gd name="connsiteX11" fmla="*/ 482221 w 1278341"/>
              <a:gd name="connsiteY11" fmla="*/ 1046328 h 1212376"/>
              <a:gd name="connsiteX12" fmla="*/ 141027 w 1278341"/>
              <a:gd name="connsiteY12" fmla="*/ 1087272 h 1212376"/>
              <a:gd name="connsiteX13" fmla="*/ 154675 w 1278341"/>
              <a:gd name="connsiteY13" fmla="*/ 1032681 h 121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8341" h="1212376">
                <a:moveTo>
                  <a:pt x="154675" y="1032681"/>
                </a:moveTo>
                <a:cubicBezTo>
                  <a:pt x="138753" y="943971"/>
                  <a:pt x="56866" y="684663"/>
                  <a:pt x="45493" y="555009"/>
                </a:cubicBezTo>
                <a:cubicBezTo>
                  <a:pt x="34120" y="425355"/>
                  <a:pt x="0" y="341194"/>
                  <a:pt x="86436" y="254758"/>
                </a:cubicBezTo>
                <a:cubicBezTo>
                  <a:pt x="172872" y="168322"/>
                  <a:pt x="425356" y="72788"/>
                  <a:pt x="564108" y="36394"/>
                </a:cubicBezTo>
                <a:cubicBezTo>
                  <a:pt x="702860" y="0"/>
                  <a:pt x="852986" y="29570"/>
                  <a:pt x="918950" y="36394"/>
                </a:cubicBezTo>
                <a:cubicBezTo>
                  <a:pt x="984914" y="43218"/>
                  <a:pt x="959893" y="77337"/>
                  <a:pt x="959893" y="77337"/>
                </a:cubicBezTo>
                <a:cubicBezTo>
                  <a:pt x="1000836" y="118280"/>
                  <a:pt x="1114567" y="186520"/>
                  <a:pt x="1164609" y="282054"/>
                </a:cubicBezTo>
                <a:cubicBezTo>
                  <a:pt x="1214651" y="377588"/>
                  <a:pt x="1278341" y="555009"/>
                  <a:pt x="1260144" y="650543"/>
                </a:cubicBezTo>
                <a:cubicBezTo>
                  <a:pt x="1241947" y="746077"/>
                  <a:pt x="1130490" y="768824"/>
                  <a:pt x="1055427" y="855260"/>
                </a:cubicBezTo>
                <a:cubicBezTo>
                  <a:pt x="980364" y="941696"/>
                  <a:pt x="862084" y="1125940"/>
                  <a:pt x="809768" y="1169158"/>
                </a:cubicBezTo>
                <a:cubicBezTo>
                  <a:pt x="757452" y="1212376"/>
                  <a:pt x="796120" y="1135039"/>
                  <a:pt x="741529" y="1114567"/>
                </a:cubicBezTo>
                <a:cubicBezTo>
                  <a:pt x="686938" y="1094095"/>
                  <a:pt x="582305" y="1050877"/>
                  <a:pt x="482221" y="1046328"/>
                </a:cubicBezTo>
                <a:cubicBezTo>
                  <a:pt x="382137" y="1041779"/>
                  <a:pt x="202442" y="1091821"/>
                  <a:pt x="141027" y="1087272"/>
                </a:cubicBezTo>
                <a:cubicBezTo>
                  <a:pt x="79612" y="1082723"/>
                  <a:pt x="170597" y="1121391"/>
                  <a:pt x="154675" y="1032681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6" name="Freeform 315"/>
          <p:cNvSpPr/>
          <p:nvPr/>
        </p:nvSpPr>
        <p:spPr>
          <a:xfrm>
            <a:off x="4681538" y="627063"/>
            <a:ext cx="925512" cy="1754187"/>
          </a:xfrm>
          <a:custGeom>
            <a:avLst/>
            <a:gdLst>
              <a:gd name="connsiteX0" fmla="*/ 368490 w 925773"/>
              <a:gd name="connsiteY0" fmla="*/ 627797 h 1753737"/>
              <a:gd name="connsiteX1" fmla="*/ 272955 w 925773"/>
              <a:gd name="connsiteY1" fmla="*/ 245660 h 1753737"/>
              <a:gd name="connsiteX2" fmla="*/ 40943 w 925773"/>
              <a:gd name="connsiteY2" fmla="*/ 13648 h 1753737"/>
              <a:gd name="connsiteX3" fmla="*/ 518615 w 925773"/>
              <a:gd name="connsiteY3" fmla="*/ 163773 h 1753737"/>
              <a:gd name="connsiteX4" fmla="*/ 818866 w 925773"/>
              <a:gd name="connsiteY4" fmla="*/ 450376 h 1753737"/>
              <a:gd name="connsiteX5" fmla="*/ 914400 w 925773"/>
              <a:gd name="connsiteY5" fmla="*/ 1173707 h 1753737"/>
              <a:gd name="connsiteX6" fmla="*/ 887105 w 925773"/>
              <a:gd name="connsiteY6" fmla="*/ 1692322 h 1753737"/>
              <a:gd name="connsiteX7" fmla="*/ 818866 w 925773"/>
              <a:gd name="connsiteY7" fmla="*/ 1542197 h 1753737"/>
              <a:gd name="connsiteX8" fmla="*/ 641445 w 925773"/>
              <a:gd name="connsiteY8" fmla="*/ 1337481 h 1753737"/>
              <a:gd name="connsiteX9" fmla="*/ 504967 w 925773"/>
              <a:gd name="connsiteY9" fmla="*/ 1282890 h 1753737"/>
              <a:gd name="connsiteX10" fmla="*/ 518615 w 925773"/>
              <a:gd name="connsiteY10" fmla="*/ 1214651 h 1753737"/>
              <a:gd name="connsiteX11" fmla="*/ 477672 w 925773"/>
              <a:gd name="connsiteY11" fmla="*/ 873457 h 1753737"/>
              <a:gd name="connsiteX12" fmla="*/ 368490 w 925773"/>
              <a:gd name="connsiteY12" fmla="*/ 627797 h 17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25773" h="1753737">
                <a:moveTo>
                  <a:pt x="368490" y="627797"/>
                </a:moveTo>
                <a:cubicBezTo>
                  <a:pt x="334371" y="523164"/>
                  <a:pt x="327546" y="348018"/>
                  <a:pt x="272955" y="245660"/>
                </a:cubicBezTo>
                <a:cubicBezTo>
                  <a:pt x="218364" y="143302"/>
                  <a:pt x="0" y="27296"/>
                  <a:pt x="40943" y="13648"/>
                </a:cubicBezTo>
                <a:cubicBezTo>
                  <a:pt x="81886" y="0"/>
                  <a:pt x="388961" y="90985"/>
                  <a:pt x="518615" y="163773"/>
                </a:cubicBezTo>
                <a:cubicBezTo>
                  <a:pt x="648269" y="236561"/>
                  <a:pt x="752902" y="282054"/>
                  <a:pt x="818866" y="450376"/>
                </a:cubicBezTo>
                <a:cubicBezTo>
                  <a:pt x="884830" y="618698"/>
                  <a:pt x="903027" y="966716"/>
                  <a:pt x="914400" y="1173707"/>
                </a:cubicBezTo>
                <a:cubicBezTo>
                  <a:pt x="925773" y="1380698"/>
                  <a:pt x="903027" y="1630907"/>
                  <a:pt x="887105" y="1692322"/>
                </a:cubicBezTo>
                <a:cubicBezTo>
                  <a:pt x="871183" y="1753737"/>
                  <a:pt x="859809" y="1601337"/>
                  <a:pt x="818866" y="1542197"/>
                </a:cubicBezTo>
                <a:cubicBezTo>
                  <a:pt x="777923" y="1483057"/>
                  <a:pt x="693761" y="1380699"/>
                  <a:pt x="641445" y="1337481"/>
                </a:cubicBezTo>
                <a:cubicBezTo>
                  <a:pt x="589129" y="1294263"/>
                  <a:pt x="525439" y="1303362"/>
                  <a:pt x="504967" y="1282890"/>
                </a:cubicBezTo>
                <a:cubicBezTo>
                  <a:pt x="484495" y="1262418"/>
                  <a:pt x="523164" y="1282890"/>
                  <a:pt x="518615" y="1214651"/>
                </a:cubicBezTo>
                <a:cubicBezTo>
                  <a:pt x="514066" y="1146412"/>
                  <a:pt x="500418" y="966717"/>
                  <a:pt x="477672" y="873457"/>
                </a:cubicBezTo>
                <a:cubicBezTo>
                  <a:pt x="454926" y="780197"/>
                  <a:pt x="402610" y="732430"/>
                  <a:pt x="368490" y="627797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" name="Freeform 316"/>
          <p:cNvSpPr/>
          <p:nvPr/>
        </p:nvSpPr>
        <p:spPr>
          <a:xfrm>
            <a:off x="4514850" y="1276350"/>
            <a:ext cx="681038" cy="1273175"/>
          </a:xfrm>
          <a:custGeom>
            <a:avLst/>
            <a:gdLst>
              <a:gd name="connsiteX0" fmla="*/ 520890 w 680114"/>
              <a:gd name="connsiteY0" fmla="*/ 1235123 h 1273792"/>
              <a:gd name="connsiteX1" fmla="*/ 275230 w 680114"/>
              <a:gd name="connsiteY1" fmla="*/ 1112293 h 1273792"/>
              <a:gd name="connsiteX2" fmla="*/ 29570 w 680114"/>
              <a:gd name="connsiteY2" fmla="*/ 1057702 h 1273792"/>
              <a:gd name="connsiteX3" fmla="*/ 97809 w 680114"/>
              <a:gd name="connsiteY3" fmla="*/ 1003111 h 1273792"/>
              <a:gd name="connsiteX4" fmla="*/ 138752 w 680114"/>
              <a:gd name="connsiteY4" fmla="*/ 661917 h 1273792"/>
              <a:gd name="connsiteX5" fmla="*/ 84161 w 680114"/>
              <a:gd name="connsiteY5" fmla="*/ 470848 h 1273792"/>
              <a:gd name="connsiteX6" fmla="*/ 398060 w 680114"/>
              <a:gd name="connsiteY6" fmla="*/ 75063 h 1273792"/>
              <a:gd name="connsiteX7" fmla="*/ 520890 w 680114"/>
              <a:gd name="connsiteY7" fmla="*/ 20472 h 1273792"/>
              <a:gd name="connsiteX8" fmla="*/ 616424 w 680114"/>
              <a:gd name="connsiteY8" fmla="*/ 184245 h 1273792"/>
              <a:gd name="connsiteX9" fmla="*/ 671015 w 680114"/>
              <a:gd name="connsiteY9" fmla="*/ 607326 h 1273792"/>
              <a:gd name="connsiteX10" fmla="*/ 561833 w 680114"/>
              <a:gd name="connsiteY10" fmla="*/ 634622 h 1273792"/>
              <a:gd name="connsiteX11" fmla="*/ 452651 w 680114"/>
              <a:gd name="connsiteY11" fmla="*/ 880281 h 1273792"/>
              <a:gd name="connsiteX12" fmla="*/ 520890 w 680114"/>
              <a:gd name="connsiteY12" fmla="*/ 1235123 h 1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0114" h="1273792">
                <a:moveTo>
                  <a:pt x="520890" y="1235123"/>
                </a:moveTo>
                <a:cubicBezTo>
                  <a:pt x="491320" y="1273792"/>
                  <a:pt x="357117" y="1141863"/>
                  <a:pt x="275230" y="1112293"/>
                </a:cubicBezTo>
                <a:cubicBezTo>
                  <a:pt x="193343" y="1082723"/>
                  <a:pt x="59140" y="1075899"/>
                  <a:pt x="29570" y="1057702"/>
                </a:cubicBezTo>
                <a:cubicBezTo>
                  <a:pt x="0" y="1039505"/>
                  <a:pt x="79612" y="1069075"/>
                  <a:pt x="97809" y="1003111"/>
                </a:cubicBezTo>
                <a:cubicBezTo>
                  <a:pt x="116006" y="937147"/>
                  <a:pt x="141027" y="750627"/>
                  <a:pt x="138752" y="661917"/>
                </a:cubicBezTo>
                <a:cubicBezTo>
                  <a:pt x="136477" y="573207"/>
                  <a:pt x="40943" y="568657"/>
                  <a:pt x="84161" y="470848"/>
                </a:cubicBezTo>
                <a:cubicBezTo>
                  <a:pt x="127379" y="373039"/>
                  <a:pt x="325272" y="150126"/>
                  <a:pt x="398060" y="75063"/>
                </a:cubicBezTo>
                <a:cubicBezTo>
                  <a:pt x="470848" y="0"/>
                  <a:pt x="484496" y="2275"/>
                  <a:pt x="520890" y="20472"/>
                </a:cubicBezTo>
                <a:cubicBezTo>
                  <a:pt x="557284" y="38669"/>
                  <a:pt x="591403" y="86436"/>
                  <a:pt x="616424" y="184245"/>
                </a:cubicBezTo>
                <a:cubicBezTo>
                  <a:pt x="641445" y="282054"/>
                  <a:pt x="680114" y="532263"/>
                  <a:pt x="671015" y="607326"/>
                </a:cubicBezTo>
                <a:cubicBezTo>
                  <a:pt x="661917" y="682389"/>
                  <a:pt x="598227" y="589130"/>
                  <a:pt x="561833" y="634622"/>
                </a:cubicBezTo>
                <a:cubicBezTo>
                  <a:pt x="525439" y="680114"/>
                  <a:pt x="461749" y="780198"/>
                  <a:pt x="452651" y="880281"/>
                </a:cubicBezTo>
                <a:cubicBezTo>
                  <a:pt x="443553" y="980364"/>
                  <a:pt x="550460" y="1196454"/>
                  <a:pt x="520890" y="1235123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8" name="Freeform 317"/>
          <p:cNvSpPr/>
          <p:nvPr/>
        </p:nvSpPr>
        <p:spPr>
          <a:xfrm>
            <a:off x="4960938" y="1900238"/>
            <a:ext cx="604837" cy="1049337"/>
          </a:xfrm>
          <a:custGeom>
            <a:avLst/>
            <a:gdLst>
              <a:gd name="connsiteX0" fmla="*/ 98323 w 604684"/>
              <a:gd name="connsiteY0" fmla="*/ 621890 h 1049593"/>
              <a:gd name="connsiteX1" fmla="*/ 9832 w 604684"/>
              <a:gd name="connsiteY1" fmla="*/ 356419 h 1049593"/>
              <a:gd name="connsiteX2" fmla="*/ 157316 w 604684"/>
              <a:gd name="connsiteY2" fmla="*/ 17206 h 1049593"/>
              <a:gd name="connsiteX3" fmla="*/ 526026 w 604684"/>
              <a:gd name="connsiteY3" fmla="*/ 253181 h 1049593"/>
              <a:gd name="connsiteX4" fmla="*/ 599768 w 604684"/>
              <a:gd name="connsiteY4" fmla="*/ 710381 h 1049593"/>
              <a:gd name="connsiteX5" fmla="*/ 496529 w 604684"/>
              <a:gd name="connsiteY5" fmla="*/ 1049593 h 1049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4684" h="1049593">
                <a:moveTo>
                  <a:pt x="98323" y="621890"/>
                </a:moveTo>
                <a:cubicBezTo>
                  <a:pt x="49161" y="539545"/>
                  <a:pt x="0" y="457200"/>
                  <a:pt x="9832" y="356419"/>
                </a:cubicBezTo>
                <a:cubicBezTo>
                  <a:pt x="19664" y="255638"/>
                  <a:pt x="71284" y="34412"/>
                  <a:pt x="157316" y="17206"/>
                </a:cubicBezTo>
                <a:cubicBezTo>
                  <a:pt x="243348" y="0"/>
                  <a:pt x="452284" y="137652"/>
                  <a:pt x="526026" y="253181"/>
                </a:cubicBezTo>
                <a:cubicBezTo>
                  <a:pt x="599768" y="368710"/>
                  <a:pt x="604684" y="577646"/>
                  <a:pt x="599768" y="710381"/>
                </a:cubicBezTo>
                <a:cubicBezTo>
                  <a:pt x="594852" y="843116"/>
                  <a:pt x="545690" y="946354"/>
                  <a:pt x="496529" y="1049593"/>
                </a:cubicBez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9" name="Freeform 318"/>
          <p:cNvSpPr/>
          <p:nvPr/>
        </p:nvSpPr>
        <p:spPr>
          <a:xfrm>
            <a:off x="3881438" y="1550988"/>
            <a:ext cx="798512" cy="857250"/>
          </a:xfrm>
          <a:custGeom>
            <a:avLst/>
            <a:gdLst>
              <a:gd name="connsiteX0" fmla="*/ 41787 w 798871"/>
              <a:gd name="connsiteY0" fmla="*/ 690717 h 857866"/>
              <a:gd name="connsiteX1" fmla="*/ 56535 w 798871"/>
              <a:gd name="connsiteY1" fmla="*/ 100781 h 857866"/>
              <a:gd name="connsiteX2" fmla="*/ 86032 w 798871"/>
              <a:gd name="connsiteY2" fmla="*/ 86033 h 857866"/>
              <a:gd name="connsiteX3" fmla="*/ 425245 w 798871"/>
              <a:gd name="connsiteY3" fmla="*/ 100781 h 857866"/>
              <a:gd name="connsiteX4" fmla="*/ 675968 w 798871"/>
              <a:gd name="connsiteY4" fmla="*/ 174523 h 857866"/>
              <a:gd name="connsiteX5" fmla="*/ 793955 w 798871"/>
              <a:gd name="connsiteY5" fmla="*/ 366252 h 857866"/>
              <a:gd name="connsiteX6" fmla="*/ 705464 w 798871"/>
              <a:gd name="connsiteY6" fmla="*/ 793956 h 857866"/>
              <a:gd name="connsiteX7" fmla="*/ 661219 w 798871"/>
              <a:gd name="connsiteY7" fmla="*/ 749710 h 857866"/>
              <a:gd name="connsiteX8" fmla="*/ 307258 w 798871"/>
              <a:gd name="connsiteY8" fmla="*/ 720214 h 857866"/>
              <a:gd name="connsiteX9" fmla="*/ 41787 w 798871"/>
              <a:gd name="connsiteY9" fmla="*/ 690717 h 85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8871" h="857866">
                <a:moveTo>
                  <a:pt x="41787" y="690717"/>
                </a:moveTo>
                <a:cubicBezTo>
                  <a:pt x="0" y="587478"/>
                  <a:pt x="49161" y="201562"/>
                  <a:pt x="56535" y="100781"/>
                </a:cubicBezTo>
                <a:cubicBezTo>
                  <a:pt x="63909" y="0"/>
                  <a:pt x="24580" y="86033"/>
                  <a:pt x="86032" y="86033"/>
                </a:cubicBezTo>
                <a:cubicBezTo>
                  <a:pt x="147484" y="86033"/>
                  <a:pt x="326922" y="86033"/>
                  <a:pt x="425245" y="100781"/>
                </a:cubicBezTo>
                <a:cubicBezTo>
                  <a:pt x="523568" y="115529"/>
                  <a:pt x="614516" y="130278"/>
                  <a:pt x="675968" y="174523"/>
                </a:cubicBezTo>
                <a:cubicBezTo>
                  <a:pt x="737420" y="218768"/>
                  <a:pt x="789039" y="263013"/>
                  <a:pt x="793955" y="366252"/>
                </a:cubicBezTo>
                <a:cubicBezTo>
                  <a:pt x="798871" y="469491"/>
                  <a:pt x="727587" y="730046"/>
                  <a:pt x="705464" y="793956"/>
                </a:cubicBezTo>
                <a:cubicBezTo>
                  <a:pt x="683341" y="857866"/>
                  <a:pt x="727587" y="762000"/>
                  <a:pt x="661219" y="749710"/>
                </a:cubicBezTo>
                <a:cubicBezTo>
                  <a:pt x="594851" y="737420"/>
                  <a:pt x="412955" y="725130"/>
                  <a:pt x="307258" y="720214"/>
                </a:cubicBezTo>
                <a:cubicBezTo>
                  <a:pt x="201561" y="715298"/>
                  <a:pt x="83574" y="793956"/>
                  <a:pt x="41787" y="690717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0" name="Freeform 319"/>
          <p:cNvSpPr/>
          <p:nvPr/>
        </p:nvSpPr>
        <p:spPr>
          <a:xfrm>
            <a:off x="2697163" y="2254250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4344" name="Group 120"/>
          <p:cNvGrpSpPr>
            <a:grpSpLocks/>
          </p:cNvGrpSpPr>
          <p:nvPr/>
        </p:nvGrpSpPr>
        <p:grpSpPr bwMode="auto">
          <a:xfrm>
            <a:off x="533400" y="3276600"/>
            <a:ext cx="3201988" cy="3201988"/>
            <a:chOff x="5486400" y="1828800"/>
            <a:chExt cx="3201988" cy="3201195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887390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3461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8033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605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57177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61749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6290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0862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7988" y="5028407"/>
              <a:ext cx="3200400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7988" y="3655560"/>
              <a:ext cx="3200400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45" name="TextBox 172"/>
          <p:cNvSpPr txBox="1">
            <a:spLocks noChangeArrowheads="1"/>
          </p:cNvSpPr>
          <p:nvPr/>
        </p:nvSpPr>
        <p:spPr bwMode="auto">
          <a:xfrm>
            <a:off x="5562600" y="280352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14346" name="Group 182"/>
          <p:cNvGrpSpPr>
            <a:grpSpLocks/>
          </p:cNvGrpSpPr>
          <p:nvPr/>
        </p:nvGrpSpPr>
        <p:grpSpPr bwMode="auto">
          <a:xfrm>
            <a:off x="2438400" y="381000"/>
            <a:ext cx="3505200" cy="2676525"/>
            <a:chOff x="2438400" y="-76200"/>
            <a:chExt cx="3886200" cy="3133558"/>
          </a:xfrm>
        </p:grpSpPr>
        <p:grpSp>
          <p:nvGrpSpPr>
            <p:cNvPr id="14446" name="Group 140"/>
            <p:cNvGrpSpPr>
              <a:grpSpLocks/>
            </p:cNvGrpSpPr>
            <p:nvPr/>
          </p:nvGrpSpPr>
          <p:grpSpPr bwMode="auto">
            <a:xfrm>
              <a:off x="2743200" y="164068"/>
              <a:ext cx="3221182" cy="2893290"/>
              <a:chOff x="685800" y="1981200"/>
              <a:chExt cx="3221182" cy="2893290"/>
            </a:xfrm>
          </p:grpSpPr>
          <p:sp>
            <p:nvSpPr>
              <p:cNvPr id="142" name="Freeform 141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4" name="Freeform 143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7" name="Freeform 146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9" name="Freeform 148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4447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448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4449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4450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451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4452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4453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4454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4455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4456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4457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4458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4459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120" name="Rounded Rectangle 119"/>
          <p:cNvSpPr/>
          <p:nvPr/>
        </p:nvSpPr>
        <p:spPr>
          <a:xfrm>
            <a:off x="0" y="0"/>
            <a:ext cx="2757488" cy="682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 Example</a:t>
            </a:r>
          </a:p>
        </p:txBody>
      </p:sp>
      <p:grpSp>
        <p:nvGrpSpPr>
          <p:cNvPr id="5" name="Group 120"/>
          <p:cNvGrpSpPr>
            <a:grpSpLocks/>
          </p:cNvGrpSpPr>
          <p:nvPr/>
        </p:nvGrpSpPr>
        <p:grpSpPr bwMode="auto">
          <a:xfrm>
            <a:off x="5459413" y="3276600"/>
            <a:ext cx="3201987" cy="3201988"/>
            <a:chOff x="5486400" y="1828800"/>
            <a:chExt cx="3201988" cy="3201195"/>
          </a:xfrm>
        </p:grpSpPr>
        <p:cxnSp>
          <p:nvCxnSpPr>
            <p:cNvPr id="182" name="Straight Connector 181"/>
            <p:cNvCxnSpPr/>
            <p:nvPr/>
          </p:nvCxnSpPr>
          <p:spPr>
            <a:xfrm rot="5400000">
              <a:off x="3887390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5400000">
              <a:off x="4346177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48033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52605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>
              <a:off x="57177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6174978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66290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7086203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5487987" y="5028407"/>
              <a:ext cx="3200401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487987" y="3655560"/>
              <a:ext cx="3200401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49" name="Group 292"/>
          <p:cNvGrpSpPr>
            <a:grpSpLocks/>
          </p:cNvGrpSpPr>
          <p:nvPr/>
        </p:nvGrpSpPr>
        <p:grpSpPr bwMode="auto">
          <a:xfrm>
            <a:off x="225425" y="4278313"/>
            <a:ext cx="3733800" cy="2579687"/>
            <a:chOff x="5181600" y="2819400"/>
            <a:chExt cx="3733800" cy="2579132"/>
          </a:xfrm>
        </p:grpSpPr>
        <p:grpSp>
          <p:nvGrpSpPr>
            <p:cNvPr id="14393" name="Group 201"/>
            <p:cNvGrpSpPr>
              <a:grpSpLocks/>
            </p:cNvGrpSpPr>
            <p:nvPr/>
          </p:nvGrpSpPr>
          <p:grpSpPr bwMode="auto">
            <a:xfrm>
              <a:off x="7718518" y="2819400"/>
              <a:ext cx="1044482" cy="1349282"/>
              <a:chOff x="7718518" y="2819400"/>
              <a:chExt cx="1044482" cy="1349282"/>
            </a:xfrm>
          </p:grpSpPr>
          <p:cxnSp>
            <p:nvCxnSpPr>
              <p:cNvPr id="204" name="Straight Connector 203"/>
              <p:cNvCxnSpPr>
                <a:endCxn id="231" idx="4"/>
              </p:cNvCxnSpPr>
              <p:nvPr/>
            </p:nvCxnSpPr>
            <p:spPr>
              <a:xfrm rot="5400000" flipH="1" flipV="1">
                <a:off x="8266997" y="3696304"/>
                <a:ext cx="838020" cy="15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>
                <a:stCxn id="291" idx="3"/>
                <a:endCxn id="231" idx="7"/>
              </p:cNvCxnSpPr>
              <p:nvPr/>
            </p:nvCxnSpPr>
            <p:spPr>
              <a:xfrm rot="5400000" flipH="1" flipV="1">
                <a:off x="7718535" y="3146245"/>
                <a:ext cx="1022130" cy="102235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1" name="Oval 230"/>
              <p:cNvSpPr/>
              <p:nvPr/>
            </p:nvSpPr>
            <p:spPr>
              <a:xfrm>
                <a:off x="8610600" y="3124135"/>
                <a:ext cx="152400" cy="15236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429" name="TextBox 231"/>
              <p:cNvSpPr txBox="1">
                <a:spLocks noChangeArrowheads="1"/>
              </p:cNvSpPr>
              <p:nvPr/>
            </p:nvSpPr>
            <p:spPr bwMode="auto">
              <a:xfrm>
                <a:off x="8305800" y="28194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12</a:t>
                </a:r>
              </a:p>
            </p:txBody>
          </p:sp>
        </p:grpSp>
        <p:cxnSp>
          <p:nvCxnSpPr>
            <p:cNvPr id="233" name="Straight Connector 232"/>
            <p:cNvCxnSpPr>
              <a:endCxn id="285" idx="3"/>
            </p:cNvCxnSpPr>
            <p:nvPr/>
          </p:nvCxnSpPr>
          <p:spPr>
            <a:xfrm rot="5400000" flipH="1" flipV="1">
              <a:off x="7772443" y="4168441"/>
              <a:ext cx="403138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stCxn id="14417" idx="2"/>
            </p:cNvCxnSpPr>
            <p:nvPr/>
          </p:nvCxnSpPr>
          <p:spPr>
            <a:xfrm rot="16200000" flipH="1">
              <a:off x="7785894" y="3594616"/>
              <a:ext cx="11111" cy="10287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>
              <a:stCxn id="272" idx="4"/>
              <a:endCxn id="282" idx="0"/>
            </p:cNvCxnSpPr>
            <p:nvPr/>
          </p:nvCxnSpPr>
          <p:spPr>
            <a:xfrm rot="5400000" flipH="1">
              <a:off x="7010467" y="4343071"/>
              <a:ext cx="609469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stCxn id="281" idx="2"/>
              <a:endCxn id="282" idx="6"/>
            </p:cNvCxnSpPr>
            <p:nvPr/>
          </p:nvCxnSpPr>
          <p:spPr>
            <a:xfrm rot="10800000" flipH="1">
              <a:off x="6781800" y="4114521"/>
              <a:ext cx="6096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>
              <a:stCxn id="271" idx="3"/>
              <a:endCxn id="281" idx="7"/>
            </p:cNvCxnSpPr>
            <p:nvPr/>
          </p:nvCxnSpPr>
          <p:spPr>
            <a:xfrm rot="5400000" flipH="1" flipV="1">
              <a:off x="6346886" y="4060497"/>
              <a:ext cx="565028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69" idx="2"/>
              <a:endCxn id="273" idx="2"/>
            </p:cNvCxnSpPr>
            <p:nvPr/>
          </p:nvCxnSpPr>
          <p:spPr>
            <a:xfrm rot="10800000" flipH="1">
              <a:off x="5410200" y="4571623"/>
              <a:ext cx="22860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>
              <a:stCxn id="269" idx="5"/>
              <a:endCxn id="274" idx="6"/>
            </p:cNvCxnSpPr>
            <p:nvPr/>
          </p:nvCxnSpPr>
          <p:spPr>
            <a:xfrm rot="16200000" flipH="1">
              <a:off x="6950118" y="3215843"/>
              <a:ext cx="403138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>
              <a:stCxn id="273" idx="5"/>
              <a:endCxn id="14413" idx="0"/>
            </p:cNvCxnSpPr>
            <p:nvPr/>
          </p:nvCxnSpPr>
          <p:spPr>
            <a:xfrm rot="16200000" flipH="1">
              <a:off x="8074068" y="4377893"/>
              <a:ext cx="403138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Oval 268"/>
            <p:cNvSpPr/>
            <p:nvPr/>
          </p:nvSpPr>
          <p:spPr>
            <a:xfrm>
              <a:off x="54102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58674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63246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72390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7696200" y="4495439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8610600" y="4952541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408" name="TextBox 274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409" name="TextBox 275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4410" name="TextBox 276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4411" name="TextBox 277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412" name="TextBox 278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4413" name="TextBox 279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81" name="Oval 280"/>
            <p:cNvSpPr/>
            <p:nvPr/>
          </p:nvSpPr>
          <p:spPr>
            <a:xfrm>
              <a:off x="67818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>
              <a:off x="72390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416" name="TextBox 282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4417" name="TextBox 283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85" name="Oval 284"/>
            <p:cNvSpPr/>
            <p:nvPr/>
          </p:nvSpPr>
          <p:spPr>
            <a:xfrm>
              <a:off x="81534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86106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87" name="Straight Connector 286"/>
            <p:cNvCxnSpPr>
              <a:stCxn id="285" idx="6"/>
              <a:endCxn id="286" idx="2"/>
            </p:cNvCxnSpPr>
            <p:nvPr/>
          </p:nvCxnSpPr>
          <p:spPr>
            <a:xfrm>
              <a:off x="8305800" y="4114521"/>
              <a:ext cx="3048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stCxn id="274" idx="0"/>
              <a:endCxn id="286" idx="4"/>
            </p:cNvCxnSpPr>
            <p:nvPr/>
          </p:nvCxnSpPr>
          <p:spPr>
            <a:xfrm rot="5400000" flipH="1" flipV="1">
              <a:off x="8305883" y="4571622"/>
              <a:ext cx="761836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22" name="TextBox 288"/>
            <p:cNvSpPr txBox="1">
              <a:spLocks noChangeArrowheads="1"/>
            </p:cNvSpPr>
            <p:nvPr/>
          </p:nvSpPr>
          <p:spPr bwMode="auto">
            <a:xfrm>
              <a:off x="7969044" y="373626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4423" name="TextBox 289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91" name="Oval 290"/>
            <p:cNvSpPr/>
            <p:nvPr/>
          </p:nvSpPr>
          <p:spPr>
            <a:xfrm>
              <a:off x="7696200" y="4038338"/>
              <a:ext cx="152400" cy="1523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425" name="TextBox 291"/>
            <p:cNvSpPr txBox="1">
              <a:spLocks noChangeArrowheads="1"/>
            </p:cNvSpPr>
            <p:nvPr/>
          </p:nvSpPr>
          <p:spPr bwMode="auto">
            <a:xfrm>
              <a:off x="74676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</p:grpSp>
      <p:grpSp>
        <p:nvGrpSpPr>
          <p:cNvPr id="8" name="Group 313"/>
          <p:cNvGrpSpPr>
            <a:grpSpLocks/>
          </p:cNvGrpSpPr>
          <p:nvPr/>
        </p:nvGrpSpPr>
        <p:grpSpPr bwMode="auto">
          <a:xfrm>
            <a:off x="5167313" y="3594100"/>
            <a:ext cx="3962400" cy="3263900"/>
            <a:chOff x="5181600" y="2133600"/>
            <a:chExt cx="3962400" cy="3264932"/>
          </a:xfrm>
        </p:grpSpPr>
        <p:cxnSp>
          <p:nvCxnSpPr>
            <p:cNvPr id="198" name="Straight Connector 197"/>
            <p:cNvCxnSpPr>
              <a:endCxn id="299" idx="3"/>
            </p:cNvCxnSpPr>
            <p:nvPr/>
          </p:nvCxnSpPr>
          <p:spPr>
            <a:xfrm rot="5400000" flipH="1" flipV="1">
              <a:off x="7772336" y="4169482"/>
              <a:ext cx="403352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endCxn id="307" idx="4"/>
            </p:cNvCxnSpPr>
            <p:nvPr/>
          </p:nvCxnSpPr>
          <p:spPr>
            <a:xfrm rot="5400000" flipH="1" flipV="1">
              <a:off x="8267567" y="3694606"/>
              <a:ext cx="838465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305" idx="3"/>
              <a:endCxn id="307" idx="7"/>
            </p:cNvCxnSpPr>
            <p:nvPr/>
          </p:nvCxnSpPr>
          <p:spPr>
            <a:xfrm rot="5400000" flipH="1" flipV="1">
              <a:off x="7718263" y="3146907"/>
              <a:ext cx="1022673" cy="10223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4377" idx="2"/>
            </p:cNvCxnSpPr>
            <p:nvPr/>
          </p:nvCxnSpPr>
          <p:spPr>
            <a:xfrm rot="16200000" flipH="1">
              <a:off x="7785098" y="3594724"/>
              <a:ext cx="12704" cy="10287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222" idx="4"/>
              <a:endCxn id="296" idx="0"/>
            </p:cNvCxnSpPr>
            <p:nvPr/>
          </p:nvCxnSpPr>
          <p:spPr>
            <a:xfrm rot="5400000" flipH="1">
              <a:off x="7010304" y="4342511"/>
              <a:ext cx="609793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295" idx="2"/>
              <a:endCxn id="296" idx="6"/>
            </p:cNvCxnSpPr>
            <p:nvPr/>
          </p:nvCxnSpPr>
          <p:spPr>
            <a:xfrm rot="10800000" flipH="1">
              <a:off x="6781800" y="4115426"/>
              <a:ext cx="609600" cy="158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221" idx="3"/>
              <a:endCxn id="295" idx="7"/>
            </p:cNvCxnSpPr>
            <p:nvPr/>
          </p:nvCxnSpPr>
          <p:spPr>
            <a:xfrm rot="5400000" flipH="1" flipV="1">
              <a:off x="6347529" y="4060730"/>
              <a:ext cx="563741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219" idx="2"/>
              <a:endCxn id="263" idx="2"/>
            </p:cNvCxnSpPr>
            <p:nvPr/>
          </p:nvCxnSpPr>
          <p:spPr>
            <a:xfrm rot="10800000" flipH="1">
              <a:off x="5410200" y="4572771"/>
              <a:ext cx="2286000" cy="158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219" idx="5"/>
              <a:endCxn id="264" idx="6"/>
            </p:cNvCxnSpPr>
            <p:nvPr/>
          </p:nvCxnSpPr>
          <p:spPr>
            <a:xfrm rot="16200000" flipH="1">
              <a:off x="6950011" y="3215539"/>
              <a:ext cx="403352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>
              <a:stCxn id="263" idx="5"/>
              <a:endCxn id="14373" idx="0"/>
            </p:cNvCxnSpPr>
            <p:nvPr/>
          </p:nvCxnSpPr>
          <p:spPr>
            <a:xfrm rot="16200000" flipH="1">
              <a:off x="8073961" y="4377589"/>
              <a:ext cx="403352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Oval 218"/>
            <p:cNvSpPr/>
            <p:nvPr/>
          </p:nvSpPr>
          <p:spPr>
            <a:xfrm>
              <a:off x="5410200" y="4496547"/>
              <a:ext cx="152400" cy="15086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5867400" y="4496547"/>
              <a:ext cx="152400" cy="15086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6324600" y="4496547"/>
              <a:ext cx="152400" cy="15086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7239000" y="4496547"/>
              <a:ext cx="152400" cy="15086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3" name="Oval 262"/>
            <p:cNvSpPr/>
            <p:nvPr/>
          </p:nvSpPr>
          <p:spPr>
            <a:xfrm>
              <a:off x="7696200" y="4496547"/>
              <a:ext cx="152400" cy="15086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4" name="Oval 263"/>
            <p:cNvSpPr/>
            <p:nvPr/>
          </p:nvSpPr>
          <p:spPr>
            <a:xfrm>
              <a:off x="8610600" y="4952304"/>
              <a:ext cx="152400" cy="1524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368" name="TextBox 264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369" name="TextBox 265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4370" name="TextBox 266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4371" name="TextBox 267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372" name="TextBox 292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4373" name="TextBox 293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95" name="Oval 294"/>
            <p:cNvSpPr/>
            <p:nvPr/>
          </p:nvSpPr>
          <p:spPr>
            <a:xfrm>
              <a:off x="6781800" y="4039202"/>
              <a:ext cx="152400" cy="1524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7239000" y="4039202"/>
              <a:ext cx="152400" cy="1524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376" name="TextBox 296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4377" name="TextBox 297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99" name="Oval 298"/>
            <p:cNvSpPr/>
            <p:nvPr/>
          </p:nvSpPr>
          <p:spPr>
            <a:xfrm>
              <a:off x="8153400" y="4039202"/>
              <a:ext cx="152400" cy="1524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0" name="Oval 299"/>
            <p:cNvSpPr/>
            <p:nvPr/>
          </p:nvSpPr>
          <p:spPr>
            <a:xfrm>
              <a:off x="8610600" y="4039202"/>
              <a:ext cx="152400" cy="1524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01" name="Straight Connector 300"/>
            <p:cNvCxnSpPr>
              <a:stCxn id="299" idx="6"/>
              <a:endCxn id="300" idx="2"/>
            </p:cNvCxnSpPr>
            <p:nvPr/>
          </p:nvCxnSpPr>
          <p:spPr>
            <a:xfrm>
              <a:off x="8305800" y="4115426"/>
              <a:ext cx="304800" cy="158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264" idx="0"/>
              <a:endCxn id="300" idx="4"/>
            </p:cNvCxnSpPr>
            <p:nvPr/>
          </p:nvCxnSpPr>
          <p:spPr>
            <a:xfrm rot="5400000" flipH="1" flipV="1">
              <a:off x="8305680" y="4571183"/>
              <a:ext cx="762241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82" name="TextBox 302"/>
            <p:cNvSpPr txBox="1">
              <a:spLocks noChangeArrowheads="1"/>
            </p:cNvSpPr>
            <p:nvPr/>
          </p:nvSpPr>
          <p:spPr bwMode="auto">
            <a:xfrm>
              <a:off x="79248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4383" name="TextBox 303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05" name="Oval 304"/>
            <p:cNvSpPr/>
            <p:nvPr/>
          </p:nvSpPr>
          <p:spPr>
            <a:xfrm>
              <a:off x="7696200" y="4039202"/>
              <a:ext cx="152400" cy="1524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385" name="TextBox 305"/>
            <p:cNvSpPr txBox="1">
              <a:spLocks noChangeArrowheads="1"/>
            </p:cNvSpPr>
            <p:nvPr/>
          </p:nvSpPr>
          <p:spPr bwMode="auto">
            <a:xfrm>
              <a:off x="74676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07" name="Oval 306"/>
            <p:cNvSpPr/>
            <p:nvPr/>
          </p:nvSpPr>
          <p:spPr>
            <a:xfrm>
              <a:off x="8610600" y="3124513"/>
              <a:ext cx="152400" cy="1524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387" name="TextBox 307"/>
            <p:cNvSpPr txBox="1">
              <a:spLocks noChangeArrowheads="1"/>
            </p:cNvSpPr>
            <p:nvPr/>
          </p:nvSpPr>
          <p:spPr bwMode="auto">
            <a:xfrm>
              <a:off x="8305800" y="28194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grpSp>
          <p:nvGrpSpPr>
            <p:cNvPr id="14388" name="Group 308"/>
            <p:cNvGrpSpPr>
              <a:grpSpLocks/>
            </p:cNvGrpSpPr>
            <p:nvPr/>
          </p:nvGrpSpPr>
          <p:grpSpPr bwMode="auto">
            <a:xfrm>
              <a:off x="6858000" y="2209800"/>
              <a:ext cx="1905000" cy="1905000"/>
              <a:chOff x="6858000" y="2209800"/>
              <a:chExt cx="1905000" cy="1905000"/>
            </a:xfrm>
          </p:grpSpPr>
          <p:cxnSp>
            <p:nvCxnSpPr>
              <p:cNvPr id="310" name="Straight Connector 309"/>
              <p:cNvCxnSpPr>
                <a:stCxn id="312" idx="4"/>
                <a:endCxn id="307" idx="4"/>
              </p:cNvCxnSpPr>
              <p:nvPr/>
            </p:nvCxnSpPr>
            <p:spPr>
              <a:xfrm rot="5400000">
                <a:off x="8229455" y="2819617"/>
                <a:ext cx="914689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>
                <a:endCxn id="312" idx="7"/>
              </p:cNvCxnSpPr>
              <p:nvPr/>
            </p:nvCxnSpPr>
            <p:spPr>
              <a:xfrm rot="5400000" flipH="1" flipV="1">
                <a:off x="6857702" y="2232354"/>
                <a:ext cx="1883370" cy="18827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2" name="Oval 311"/>
              <p:cNvSpPr/>
              <p:nvPr/>
            </p:nvSpPr>
            <p:spPr>
              <a:xfrm>
                <a:off x="8610600" y="2209824"/>
                <a:ext cx="152400" cy="15244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4389" name="TextBox 312"/>
            <p:cNvSpPr txBox="1">
              <a:spLocks noChangeArrowheads="1"/>
            </p:cNvSpPr>
            <p:nvPr/>
          </p:nvSpPr>
          <p:spPr bwMode="auto">
            <a:xfrm>
              <a:off x="8686800" y="21336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</p:grpSp>
      <p:sp>
        <p:nvSpPr>
          <p:cNvPr id="315" name="Down Arrow 314"/>
          <p:cNvSpPr/>
          <p:nvPr/>
        </p:nvSpPr>
        <p:spPr>
          <a:xfrm rot="16200000">
            <a:off x="4557713" y="4572000"/>
            <a:ext cx="206375" cy="752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Freeform 346"/>
          <p:cNvSpPr/>
          <p:nvPr/>
        </p:nvSpPr>
        <p:spPr>
          <a:xfrm>
            <a:off x="2754313" y="825500"/>
            <a:ext cx="1209675" cy="2133600"/>
          </a:xfrm>
          <a:custGeom>
            <a:avLst/>
            <a:gdLst>
              <a:gd name="connsiteX0" fmla="*/ 2275 w 1210102"/>
              <a:gd name="connsiteY0" fmla="*/ 1999398 h 2133601"/>
              <a:gd name="connsiteX1" fmla="*/ 206991 w 1210102"/>
              <a:gd name="connsiteY1" fmla="*/ 921224 h 2133601"/>
              <a:gd name="connsiteX2" fmla="*/ 302526 w 1210102"/>
              <a:gd name="connsiteY2" fmla="*/ 757451 h 2133601"/>
              <a:gd name="connsiteX3" fmla="*/ 575481 w 1210102"/>
              <a:gd name="connsiteY3" fmla="*/ 279780 h 2133601"/>
              <a:gd name="connsiteX4" fmla="*/ 1121391 w 1210102"/>
              <a:gd name="connsiteY4" fmla="*/ 20472 h 2133601"/>
              <a:gd name="connsiteX5" fmla="*/ 1094096 w 1210102"/>
              <a:gd name="connsiteY5" fmla="*/ 156950 h 2133601"/>
              <a:gd name="connsiteX6" fmla="*/ 1135039 w 1210102"/>
              <a:gd name="connsiteY6" fmla="*/ 648269 h 2133601"/>
              <a:gd name="connsiteX7" fmla="*/ 1203278 w 1210102"/>
              <a:gd name="connsiteY7" fmla="*/ 757451 h 2133601"/>
              <a:gd name="connsiteX8" fmla="*/ 1175982 w 1210102"/>
              <a:gd name="connsiteY8" fmla="*/ 1153236 h 2133601"/>
              <a:gd name="connsiteX9" fmla="*/ 1148687 w 1210102"/>
              <a:gd name="connsiteY9" fmla="*/ 1467135 h 2133601"/>
              <a:gd name="connsiteX10" fmla="*/ 1080448 w 1210102"/>
              <a:gd name="connsiteY10" fmla="*/ 1453487 h 2133601"/>
              <a:gd name="connsiteX11" fmla="*/ 602776 w 1210102"/>
              <a:gd name="connsiteY11" fmla="*/ 1521726 h 2133601"/>
              <a:gd name="connsiteX12" fmla="*/ 425355 w 1210102"/>
              <a:gd name="connsiteY12" fmla="*/ 1562669 h 2133601"/>
              <a:gd name="connsiteX13" fmla="*/ 220639 w 1210102"/>
              <a:gd name="connsiteY13" fmla="*/ 1726442 h 2133601"/>
              <a:gd name="connsiteX14" fmla="*/ 2275 w 1210102"/>
              <a:gd name="connsiteY14" fmla="*/ 1999398 h 2133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0102" h="2133601">
                <a:moveTo>
                  <a:pt x="2275" y="1999398"/>
                </a:moveTo>
                <a:cubicBezTo>
                  <a:pt x="0" y="1865195"/>
                  <a:pt x="156949" y="1128215"/>
                  <a:pt x="206991" y="921224"/>
                </a:cubicBezTo>
                <a:cubicBezTo>
                  <a:pt x="257033" y="714233"/>
                  <a:pt x="302526" y="757451"/>
                  <a:pt x="302526" y="757451"/>
                </a:cubicBezTo>
                <a:cubicBezTo>
                  <a:pt x="363941" y="650544"/>
                  <a:pt x="439004" y="402610"/>
                  <a:pt x="575481" y="279780"/>
                </a:cubicBezTo>
                <a:cubicBezTo>
                  <a:pt x="711958" y="156950"/>
                  <a:pt x="1034955" y="40944"/>
                  <a:pt x="1121391" y="20472"/>
                </a:cubicBezTo>
                <a:cubicBezTo>
                  <a:pt x="1207827" y="0"/>
                  <a:pt x="1091821" y="52317"/>
                  <a:pt x="1094096" y="156950"/>
                </a:cubicBezTo>
                <a:cubicBezTo>
                  <a:pt x="1096371" y="261583"/>
                  <a:pt x="1116842" y="548186"/>
                  <a:pt x="1135039" y="648269"/>
                </a:cubicBezTo>
                <a:cubicBezTo>
                  <a:pt x="1153236" y="748352"/>
                  <a:pt x="1196454" y="673290"/>
                  <a:pt x="1203278" y="757451"/>
                </a:cubicBezTo>
                <a:cubicBezTo>
                  <a:pt x="1210102" y="841612"/>
                  <a:pt x="1185080" y="1034955"/>
                  <a:pt x="1175982" y="1153236"/>
                </a:cubicBezTo>
                <a:cubicBezTo>
                  <a:pt x="1166884" y="1271517"/>
                  <a:pt x="1164609" y="1417093"/>
                  <a:pt x="1148687" y="1467135"/>
                </a:cubicBezTo>
                <a:cubicBezTo>
                  <a:pt x="1132765" y="1517177"/>
                  <a:pt x="1171433" y="1444389"/>
                  <a:pt x="1080448" y="1453487"/>
                </a:cubicBezTo>
                <a:cubicBezTo>
                  <a:pt x="989463" y="1462585"/>
                  <a:pt x="711958" y="1503529"/>
                  <a:pt x="602776" y="1521726"/>
                </a:cubicBezTo>
                <a:cubicBezTo>
                  <a:pt x="493594" y="1539923"/>
                  <a:pt x="489044" y="1528550"/>
                  <a:pt x="425355" y="1562669"/>
                </a:cubicBezTo>
                <a:cubicBezTo>
                  <a:pt x="361666" y="1596788"/>
                  <a:pt x="288878" y="1651379"/>
                  <a:pt x="220639" y="1726442"/>
                </a:cubicBezTo>
                <a:cubicBezTo>
                  <a:pt x="152400" y="1801505"/>
                  <a:pt x="4550" y="2133601"/>
                  <a:pt x="2275" y="1999398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0" name="Freeform 339"/>
          <p:cNvSpPr/>
          <p:nvPr/>
        </p:nvSpPr>
        <p:spPr>
          <a:xfrm>
            <a:off x="3789363" y="592138"/>
            <a:ext cx="1277937" cy="1211262"/>
          </a:xfrm>
          <a:custGeom>
            <a:avLst/>
            <a:gdLst>
              <a:gd name="connsiteX0" fmla="*/ 154675 w 1278341"/>
              <a:gd name="connsiteY0" fmla="*/ 1032681 h 1212376"/>
              <a:gd name="connsiteX1" fmla="*/ 45493 w 1278341"/>
              <a:gd name="connsiteY1" fmla="*/ 555009 h 1212376"/>
              <a:gd name="connsiteX2" fmla="*/ 86436 w 1278341"/>
              <a:gd name="connsiteY2" fmla="*/ 254758 h 1212376"/>
              <a:gd name="connsiteX3" fmla="*/ 564108 w 1278341"/>
              <a:gd name="connsiteY3" fmla="*/ 36394 h 1212376"/>
              <a:gd name="connsiteX4" fmla="*/ 918950 w 1278341"/>
              <a:gd name="connsiteY4" fmla="*/ 36394 h 1212376"/>
              <a:gd name="connsiteX5" fmla="*/ 959893 w 1278341"/>
              <a:gd name="connsiteY5" fmla="*/ 77337 h 1212376"/>
              <a:gd name="connsiteX6" fmla="*/ 1164609 w 1278341"/>
              <a:gd name="connsiteY6" fmla="*/ 282054 h 1212376"/>
              <a:gd name="connsiteX7" fmla="*/ 1260144 w 1278341"/>
              <a:gd name="connsiteY7" fmla="*/ 650543 h 1212376"/>
              <a:gd name="connsiteX8" fmla="*/ 1055427 w 1278341"/>
              <a:gd name="connsiteY8" fmla="*/ 855260 h 1212376"/>
              <a:gd name="connsiteX9" fmla="*/ 809768 w 1278341"/>
              <a:gd name="connsiteY9" fmla="*/ 1169158 h 1212376"/>
              <a:gd name="connsiteX10" fmla="*/ 741529 w 1278341"/>
              <a:gd name="connsiteY10" fmla="*/ 1114567 h 1212376"/>
              <a:gd name="connsiteX11" fmla="*/ 482221 w 1278341"/>
              <a:gd name="connsiteY11" fmla="*/ 1046328 h 1212376"/>
              <a:gd name="connsiteX12" fmla="*/ 141027 w 1278341"/>
              <a:gd name="connsiteY12" fmla="*/ 1087272 h 1212376"/>
              <a:gd name="connsiteX13" fmla="*/ 154675 w 1278341"/>
              <a:gd name="connsiteY13" fmla="*/ 1032681 h 121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8341" h="1212376">
                <a:moveTo>
                  <a:pt x="154675" y="1032681"/>
                </a:moveTo>
                <a:cubicBezTo>
                  <a:pt x="138753" y="943971"/>
                  <a:pt x="56866" y="684663"/>
                  <a:pt x="45493" y="555009"/>
                </a:cubicBezTo>
                <a:cubicBezTo>
                  <a:pt x="34120" y="425355"/>
                  <a:pt x="0" y="341194"/>
                  <a:pt x="86436" y="254758"/>
                </a:cubicBezTo>
                <a:cubicBezTo>
                  <a:pt x="172872" y="168322"/>
                  <a:pt x="425356" y="72788"/>
                  <a:pt x="564108" y="36394"/>
                </a:cubicBezTo>
                <a:cubicBezTo>
                  <a:pt x="702860" y="0"/>
                  <a:pt x="852986" y="29570"/>
                  <a:pt x="918950" y="36394"/>
                </a:cubicBezTo>
                <a:cubicBezTo>
                  <a:pt x="984914" y="43218"/>
                  <a:pt x="959893" y="77337"/>
                  <a:pt x="959893" y="77337"/>
                </a:cubicBezTo>
                <a:cubicBezTo>
                  <a:pt x="1000836" y="118280"/>
                  <a:pt x="1114567" y="186520"/>
                  <a:pt x="1164609" y="282054"/>
                </a:cubicBezTo>
                <a:cubicBezTo>
                  <a:pt x="1214651" y="377588"/>
                  <a:pt x="1278341" y="555009"/>
                  <a:pt x="1260144" y="650543"/>
                </a:cubicBezTo>
                <a:cubicBezTo>
                  <a:pt x="1241947" y="746077"/>
                  <a:pt x="1130490" y="768824"/>
                  <a:pt x="1055427" y="855260"/>
                </a:cubicBezTo>
                <a:cubicBezTo>
                  <a:pt x="980364" y="941696"/>
                  <a:pt x="862084" y="1125940"/>
                  <a:pt x="809768" y="1169158"/>
                </a:cubicBezTo>
                <a:cubicBezTo>
                  <a:pt x="757452" y="1212376"/>
                  <a:pt x="796120" y="1135039"/>
                  <a:pt x="741529" y="1114567"/>
                </a:cubicBezTo>
                <a:cubicBezTo>
                  <a:pt x="686938" y="1094095"/>
                  <a:pt x="582305" y="1050877"/>
                  <a:pt x="482221" y="1046328"/>
                </a:cubicBezTo>
                <a:cubicBezTo>
                  <a:pt x="382137" y="1041779"/>
                  <a:pt x="202442" y="1091821"/>
                  <a:pt x="141027" y="1087272"/>
                </a:cubicBezTo>
                <a:cubicBezTo>
                  <a:pt x="79612" y="1082723"/>
                  <a:pt x="170597" y="1121391"/>
                  <a:pt x="154675" y="1032681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1" name="Freeform 340"/>
          <p:cNvSpPr/>
          <p:nvPr/>
        </p:nvSpPr>
        <p:spPr>
          <a:xfrm>
            <a:off x="4681538" y="627063"/>
            <a:ext cx="925512" cy="1754187"/>
          </a:xfrm>
          <a:custGeom>
            <a:avLst/>
            <a:gdLst>
              <a:gd name="connsiteX0" fmla="*/ 368490 w 925773"/>
              <a:gd name="connsiteY0" fmla="*/ 627797 h 1753737"/>
              <a:gd name="connsiteX1" fmla="*/ 272955 w 925773"/>
              <a:gd name="connsiteY1" fmla="*/ 245660 h 1753737"/>
              <a:gd name="connsiteX2" fmla="*/ 40943 w 925773"/>
              <a:gd name="connsiteY2" fmla="*/ 13648 h 1753737"/>
              <a:gd name="connsiteX3" fmla="*/ 518615 w 925773"/>
              <a:gd name="connsiteY3" fmla="*/ 163773 h 1753737"/>
              <a:gd name="connsiteX4" fmla="*/ 818866 w 925773"/>
              <a:gd name="connsiteY4" fmla="*/ 450376 h 1753737"/>
              <a:gd name="connsiteX5" fmla="*/ 914400 w 925773"/>
              <a:gd name="connsiteY5" fmla="*/ 1173707 h 1753737"/>
              <a:gd name="connsiteX6" fmla="*/ 887105 w 925773"/>
              <a:gd name="connsiteY6" fmla="*/ 1692322 h 1753737"/>
              <a:gd name="connsiteX7" fmla="*/ 818866 w 925773"/>
              <a:gd name="connsiteY7" fmla="*/ 1542197 h 1753737"/>
              <a:gd name="connsiteX8" fmla="*/ 641445 w 925773"/>
              <a:gd name="connsiteY8" fmla="*/ 1337481 h 1753737"/>
              <a:gd name="connsiteX9" fmla="*/ 504967 w 925773"/>
              <a:gd name="connsiteY9" fmla="*/ 1282890 h 1753737"/>
              <a:gd name="connsiteX10" fmla="*/ 518615 w 925773"/>
              <a:gd name="connsiteY10" fmla="*/ 1214651 h 1753737"/>
              <a:gd name="connsiteX11" fmla="*/ 477672 w 925773"/>
              <a:gd name="connsiteY11" fmla="*/ 873457 h 1753737"/>
              <a:gd name="connsiteX12" fmla="*/ 368490 w 925773"/>
              <a:gd name="connsiteY12" fmla="*/ 627797 h 17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25773" h="1753737">
                <a:moveTo>
                  <a:pt x="368490" y="627797"/>
                </a:moveTo>
                <a:cubicBezTo>
                  <a:pt x="334371" y="523164"/>
                  <a:pt x="327546" y="348018"/>
                  <a:pt x="272955" y="245660"/>
                </a:cubicBezTo>
                <a:cubicBezTo>
                  <a:pt x="218364" y="143302"/>
                  <a:pt x="0" y="27296"/>
                  <a:pt x="40943" y="13648"/>
                </a:cubicBezTo>
                <a:cubicBezTo>
                  <a:pt x="81886" y="0"/>
                  <a:pt x="388961" y="90985"/>
                  <a:pt x="518615" y="163773"/>
                </a:cubicBezTo>
                <a:cubicBezTo>
                  <a:pt x="648269" y="236561"/>
                  <a:pt x="752902" y="282054"/>
                  <a:pt x="818866" y="450376"/>
                </a:cubicBezTo>
                <a:cubicBezTo>
                  <a:pt x="884830" y="618698"/>
                  <a:pt x="903027" y="966716"/>
                  <a:pt x="914400" y="1173707"/>
                </a:cubicBezTo>
                <a:cubicBezTo>
                  <a:pt x="925773" y="1380698"/>
                  <a:pt x="903027" y="1630907"/>
                  <a:pt x="887105" y="1692322"/>
                </a:cubicBezTo>
                <a:cubicBezTo>
                  <a:pt x="871183" y="1753737"/>
                  <a:pt x="859809" y="1601337"/>
                  <a:pt x="818866" y="1542197"/>
                </a:cubicBezTo>
                <a:cubicBezTo>
                  <a:pt x="777923" y="1483057"/>
                  <a:pt x="693761" y="1380699"/>
                  <a:pt x="641445" y="1337481"/>
                </a:cubicBezTo>
                <a:cubicBezTo>
                  <a:pt x="589129" y="1294263"/>
                  <a:pt x="525439" y="1303362"/>
                  <a:pt x="504967" y="1282890"/>
                </a:cubicBezTo>
                <a:cubicBezTo>
                  <a:pt x="484495" y="1262418"/>
                  <a:pt x="523164" y="1282890"/>
                  <a:pt x="518615" y="1214651"/>
                </a:cubicBezTo>
                <a:cubicBezTo>
                  <a:pt x="514066" y="1146412"/>
                  <a:pt x="500418" y="966717"/>
                  <a:pt x="477672" y="873457"/>
                </a:cubicBezTo>
                <a:cubicBezTo>
                  <a:pt x="454926" y="780197"/>
                  <a:pt x="402610" y="732430"/>
                  <a:pt x="368490" y="627797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2" name="Freeform 341"/>
          <p:cNvSpPr/>
          <p:nvPr/>
        </p:nvSpPr>
        <p:spPr>
          <a:xfrm>
            <a:off x="4514850" y="1276350"/>
            <a:ext cx="681038" cy="1273175"/>
          </a:xfrm>
          <a:custGeom>
            <a:avLst/>
            <a:gdLst>
              <a:gd name="connsiteX0" fmla="*/ 520890 w 680114"/>
              <a:gd name="connsiteY0" fmla="*/ 1235123 h 1273792"/>
              <a:gd name="connsiteX1" fmla="*/ 275230 w 680114"/>
              <a:gd name="connsiteY1" fmla="*/ 1112293 h 1273792"/>
              <a:gd name="connsiteX2" fmla="*/ 29570 w 680114"/>
              <a:gd name="connsiteY2" fmla="*/ 1057702 h 1273792"/>
              <a:gd name="connsiteX3" fmla="*/ 97809 w 680114"/>
              <a:gd name="connsiteY3" fmla="*/ 1003111 h 1273792"/>
              <a:gd name="connsiteX4" fmla="*/ 138752 w 680114"/>
              <a:gd name="connsiteY4" fmla="*/ 661917 h 1273792"/>
              <a:gd name="connsiteX5" fmla="*/ 84161 w 680114"/>
              <a:gd name="connsiteY5" fmla="*/ 470848 h 1273792"/>
              <a:gd name="connsiteX6" fmla="*/ 398060 w 680114"/>
              <a:gd name="connsiteY6" fmla="*/ 75063 h 1273792"/>
              <a:gd name="connsiteX7" fmla="*/ 520890 w 680114"/>
              <a:gd name="connsiteY7" fmla="*/ 20472 h 1273792"/>
              <a:gd name="connsiteX8" fmla="*/ 616424 w 680114"/>
              <a:gd name="connsiteY8" fmla="*/ 184245 h 1273792"/>
              <a:gd name="connsiteX9" fmla="*/ 671015 w 680114"/>
              <a:gd name="connsiteY9" fmla="*/ 607326 h 1273792"/>
              <a:gd name="connsiteX10" fmla="*/ 561833 w 680114"/>
              <a:gd name="connsiteY10" fmla="*/ 634622 h 1273792"/>
              <a:gd name="connsiteX11" fmla="*/ 452651 w 680114"/>
              <a:gd name="connsiteY11" fmla="*/ 880281 h 1273792"/>
              <a:gd name="connsiteX12" fmla="*/ 520890 w 680114"/>
              <a:gd name="connsiteY12" fmla="*/ 1235123 h 1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0114" h="1273792">
                <a:moveTo>
                  <a:pt x="520890" y="1235123"/>
                </a:moveTo>
                <a:cubicBezTo>
                  <a:pt x="491320" y="1273792"/>
                  <a:pt x="357117" y="1141863"/>
                  <a:pt x="275230" y="1112293"/>
                </a:cubicBezTo>
                <a:cubicBezTo>
                  <a:pt x="193343" y="1082723"/>
                  <a:pt x="59140" y="1075899"/>
                  <a:pt x="29570" y="1057702"/>
                </a:cubicBezTo>
                <a:cubicBezTo>
                  <a:pt x="0" y="1039505"/>
                  <a:pt x="79612" y="1069075"/>
                  <a:pt x="97809" y="1003111"/>
                </a:cubicBezTo>
                <a:cubicBezTo>
                  <a:pt x="116006" y="937147"/>
                  <a:pt x="141027" y="750627"/>
                  <a:pt x="138752" y="661917"/>
                </a:cubicBezTo>
                <a:cubicBezTo>
                  <a:pt x="136477" y="573207"/>
                  <a:pt x="40943" y="568657"/>
                  <a:pt x="84161" y="470848"/>
                </a:cubicBezTo>
                <a:cubicBezTo>
                  <a:pt x="127379" y="373039"/>
                  <a:pt x="325272" y="150126"/>
                  <a:pt x="398060" y="75063"/>
                </a:cubicBezTo>
                <a:cubicBezTo>
                  <a:pt x="470848" y="0"/>
                  <a:pt x="484496" y="2275"/>
                  <a:pt x="520890" y="20472"/>
                </a:cubicBezTo>
                <a:cubicBezTo>
                  <a:pt x="557284" y="38669"/>
                  <a:pt x="591403" y="86436"/>
                  <a:pt x="616424" y="184245"/>
                </a:cubicBezTo>
                <a:cubicBezTo>
                  <a:pt x="641445" y="282054"/>
                  <a:pt x="680114" y="532263"/>
                  <a:pt x="671015" y="607326"/>
                </a:cubicBezTo>
                <a:cubicBezTo>
                  <a:pt x="661917" y="682389"/>
                  <a:pt x="598227" y="589130"/>
                  <a:pt x="561833" y="634622"/>
                </a:cubicBezTo>
                <a:cubicBezTo>
                  <a:pt x="525439" y="680114"/>
                  <a:pt x="461749" y="780198"/>
                  <a:pt x="452651" y="880281"/>
                </a:cubicBezTo>
                <a:cubicBezTo>
                  <a:pt x="443553" y="980364"/>
                  <a:pt x="550460" y="1196454"/>
                  <a:pt x="520890" y="1235123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3" name="Freeform 342"/>
          <p:cNvSpPr/>
          <p:nvPr/>
        </p:nvSpPr>
        <p:spPr>
          <a:xfrm>
            <a:off x="4960938" y="1900238"/>
            <a:ext cx="604837" cy="1049337"/>
          </a:xfrm>
          <a:custGeom>
            <a:avLst/>
            <a:gdLst>
              <a:gd name="connsiteX0" fmla="*/ 98323 w 604684"/>
              <a:gd name="connsiteY0" fmla="*/ 621890 h 1049593"/>
              <a:gd name="connsiteX1" fmla="*/ 9832 w 604684"/>
              <a:gd name="connsiteY1" fmla="*/ 356419 h 1049593"/>
              <a:gd name="connsiteX2" fmla="*/ 157316 w 604684"/>
              <a:gd name="connsiteY2" fmla="*/ 17206 h 1049593"/>
              <a:gd name="connsiteX3" fmla="*/ 526026 w 604684"/>
              <a:gd name="connsiteY3" fmla="*/ 253181 h 1049593"/>
              <a:gd name="connsiteX4" fmla="*/ 599768 w 604684"/>
              <a:gd name="connsiteY4" fmla="*/ 710381 h 1049593"/>
              <a:gd name="connsiteX5" fmla="*/ 496529 w 604684"/>
              <a:gd name="connsiteY5" fmla="*/ 1049593 h 1049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4684" h="1049593">
                <a:moveTo>
                  <a:pt x="98323" y="621890"/>
                </a:moveTo>
                <a:cubicBezTo>
                  <a:pt x="49161" y="539545"/>
                  <a:pt x="0" y="457200"/>
                  <a:pt x="9832" y="356419"/>
                </a:cubicBezTo>
                <a:cubicBezTo>
                  <a:pt x="19664" y="255638"/>
                  <a:pt x="71284" y="34412"/>
                  <a:pt x="157316" y="17206"/>
                </a:cubicBezTo>
                <a:cubicBezTo>
                  <a:pt x="243348" y="0"/>
                  <a:pt x="452284" y="137652"/>
                  <a:pt x="526026" y="253181"/>
                </a:cubicBezTo>
                <a:cubicBezTo>
                  <a:pt x="599768" y="368710"/>
                  <a:pt x="604684" y="577646"/>
                  <a:pt x="599768" y="710381"/>
                </a:cubicBezTo>
                <a:cubicBezTo>
                  <a:pt x="594852" y="843116"/>
                  <a:pt x="545690" y="946354"/>
                  <a:pt x="496529" y="1049593"/>
                </a:cubicBez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4" name="Freeform 343"/>
          <p:cNvSpPr/>
          <p:nvPr/>
        </p:nvSpPr>
        <p:spPr>
          <a:xfrm>
            <a:off x="3881438" y="1550988"/>
            <a:ext cx="798512" cy="857250"/>
          </a:xfrm>
          <a:custGeom>
            <a:avLst/>
            <a:gdLst>
              <a:gd name="connsiteX0" fmla="*/ 41787 w 798871"/>
              <a:gd name="connsiteY0" fmla="*/ 690717 h 857866"/>
              <a:gd name="connsiteX1" fmla="*/ 56535 w 798871"/>
              <a:gd name="connsiteY1" fmla="*/ 100781 h 857866"/>
              <a:gd name="connsiteX2" fmla="*/ 86032 w 798871"/>
              <a:gd name="connsiteY2" fmla="*/ 86033 h 857866"/>
              <a:gd name="connsiteX3" fmla="*/ 425245 w 798871"/>
              <a:gd name="connsiteY3" fmla="*/ 100781 h 857866"/>
              <a:gd name="connsiteX4" fmla="*/ 675968 w 798871"/>
              <a:gd name="connsiteY4" fmla="*/ 174523 h 857866"/>
              <a:gd name="connsiteX5" fmla="*/ 793955 w 798871"/>
              <a:gd name="connsiteY5" fmla="*/ 366252 h 857866"/>
              <a:gd name="connsiteX6" fmla="*/ 705464 w 798871"/>
              <a:gd name="connsiteY6" fmla="*/ 793956 h 857866"/>
              <a:gd name="connsiteX7" fmla="*/ 661219 w 798871"/>
              <a:gd name="connsiteY7" fmla="*/ 749710 h 857866"/>
              <a:gd name="connsiteX8" fmla="*/ 307258 w 798871"/>
              <a:gd name="connsiteY8" fmla="*/ 720214 h 857866"/>
              <a:gd name="connsiteX9" fmla="*/ 41787 w 798871"/>
              <a:gd name="connsiteY9" fmla="*/ 690717 h 85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8871" h="857866">
                <a:moveTo>
                  <a:pt x="41787" y="690717"/>
                </a:moveTo>
                <a:cubicBezTo>
                  <a:pt x="0" y="587478"/>
                  <a:pt x="49161" y="201562"/>
                  <a:pt x="56535" y="100781"/>
                </a:cubicBezTo>
                <a:cubicBezTo>
                  <a:pt x="63909" y="0"/>
                  <a:pt x="24580" y="86033"/>
                  <a:pt x="86032" y="86033"/>
                </a:cubicBezTo>
                <a:cubicBezTo>
                  <a:pt x="147484" y="86033"/>
                  <a:pt x="326922" y="86033"/>
                  <a:pt x="425245" y="100781"/>
                </a:cubicBezTo>
                <a:cubicBezTo>
                  <a:pt x="523568" y="115529"/>
                  <a:pt x="614516" y="130278"/>
                  <a:pt x="675968" y="174523"/>
                </a:cubicBezTo>
                <a:cubicBezTo>
                  <a:pt x="737420" y="218768"/>
                  <a:pt x="789039" y="263013"/>
                  <a:pt x="793955" y="366252"/>
                </a:cubicBezTo>
                <a:cubicBezTo>
                  <a:pt x="798871" y="469491"/>
                  <a:pt x="727587" y="730046"/>
                  <a:pt x="705464" y="793956"/>
                </a:cubicBezTo>
                <a:cubicBezTo>
                  <a:pt x="683341" y="857866"/>
                  <a:pt x="727587" y="762000"/>
                  <a:pt x="661219" y="749710"/>
                </a:cubicBezTo>
                <a:cubicBezTo>
                  <a:pt x="594851" y="737420"/>
                  <a:pt x="412955" y="725130"/>
                  <a:pt x="307258" y="720214"/>
                </a:cubicBezTo>
                <a:cubicBezTo>
                  <a:pt x="201561" y="715298"/>
                  <a:pt x="83574" y="793956"/>
                  <a:pt x="41787" y="690717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5" name="Freeform 344"/>
          <p:cNvSpPr/>
          <p:nvPr/>
        </p:nvSpPr>
        <p:spPr>
          <a:xfrm>
            <a:off x="2697163" y="2254250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369" name="Group 120"/>
          <p:cNvGrpSpPr>
            <a:grpSpLocks/>
          </p:cNvGrpSpPr>
          <p:nvPr/>
        </p:nvGrpSpPr>
        <p:grpSpPr bwMode="auto">
          <a:xfrm>
            <a:off x="533400" y="3276600"/>
            <a:ext cx="3201988" cy="3201988"/>
            <a:chOff x="5486400" y="1828800"/>
            <a:chExt cx="3201988" cy="3201195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3887390" y="3427810"/>
              <a:ext cx="3199607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3461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8033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605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57177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6174978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66290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086203" y="3427810"/>
              <a:ext cx="3199607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87988" y="5028407"/>
              <a:ext cx="3200400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86400" y="456973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486400" y="411264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87988" y="3655560"/>
              <a:ext cx="3200400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486400" y="3198474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486400" y="2741387"/>
              <a:ext cx="3201988" cy="1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486400" y="2285887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486400" y="1828800"/>
              <a:ext cx="3201988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  <a:alpha val="63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70" name="TextBox 172"/>
          <p:cNvSpPr txBox="1">
            <a:spLocks noChangeArrowheads="1"/>
          </p:cNvSpPr>
          <p:nvPr/>
        </p:nvSpPr>
        <p:spPr bwMode="auto">
          <a:xfrm>
            <a:off x="5562600" y="2803525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15371" name="Group 182"/>
          <p:cNvGrpSpPr>
            <a:grpSpLocks/>
          </p:cNvGrpSpPr>
          <p:nvPr/>
        </p:nvGrpSpPr>
        <p:grpSpPr bwMode="auto">
          <a:xfrm>
            <a:off x="2438400" y="381000"/>
            <a:ext cx="3505200" cy="2676525"/>
            <a:chOff x="2438400" y="-76200"/>
            <a:chExt cx="3886200" cy="3133558"/>
          </a:xfrm>
        </p:grpSpPr>
        <p:grpSp>
          <p:nvGrpSpPr>
            <p:cNvPr id="15480" name="Group 140"/>
            <p:cNvGrpSpPr>
              <a:grpSpLocks/>
            </p:cNvGrpSpPr>
            <p:nvPr/>
          </p:nvGrpSpPr>
          <p:grpSpPr bwMode="auto">
            <a:xfrm>
              <a:off x="2743200" y="164068"/>
              <a:ext cx="3221182" cy="2893290"/>
              <a:chOff x="685800" y="1981200"/>
              <a:chExt cx="3221182" cy="2893290"/>
            </a:xfrm>
          </p:grpSpPr>
          <p:sp>
            <p:nvSpPr>
              <p:cNvPr id="142" name="Freeform 141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4" name="Freeform 143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7" name="Freeform 146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9" name="Freeform 148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5481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5482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5483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5484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5485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5486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5487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5488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5489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5490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5491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5492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5493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120" name="Rounded Rectangle 119"/>
          <p:cNvSpPr/>
          <p:nvPr/>
        </p:nvSpPr>
        <p:spPr>
          <a:xfrm>
            <a:off x="0" y="0"/>
            <a:ext cx="2757488" cy="682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 Example</a:t>
            </a:r>
          </a:p>
        </p:txBody>
      </p:sp>
      <p:grpSp>
        <p:nvGrpSpPr>
          <p:cNvPr id="15374" name="Group 313"/>
          <p:cNvGrpSpPr>
            <a:grpSpLocks/>
          </p:cNvGrpSpPr>
          <p:nvPr/>
        </p:nvGrpSpPr>
        <p:grpSpPr bwMode="auto">
          <a:xfrm>
            <a:off x="225425" y="3592513"/>
            <a:ext cx="3962400" cy="3265487"/>
            <a:chOff x="5181600" y="2133600"/>
            <a:chExt cx="3962400" cy="3264932"/>
          </a:xfrm>
        </p:grpSpPr>
        <p:cxnSp>
          <p:nvCxnSpPr>
            <p:cNvPr id="198" name="Straight Connector 197"/>
            <p:cNvCxnSpPr>
              <a:endCxn id="299" idx="3"/>
            </p:cNvCxnSpPr>
            <p:nvPr/>
          </p:nvCxnSpPr>
          <p:spPr>
            <a:xfrm rot="5400000" flipH="1" flipV="1">
              <a:off x="7772434" y="4168395"/>
              <a:ext cx="403156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endCxn id="307" idx="4"/>
            </p:cNvCxnSpPr>
            <p:nvPr/>
          </p:nvCxnSpPr>
          <p:spPr>
            <a:xfrm rot="5400000" flipH="1" flipV="1">
              <a:off x="8267772" y="3695433"/>
              <a:ext cx="838058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305" idx="3"/>
              <a:endCxn id="307" idx="7"/>
            </p:cNvCxnSpPr>
            <p:nvPr/>
          </p:nvCxnSpPr>
          <p:spPr>
            <a:xfrm rot="5400000" flipH="1" flipV="1">
              <a:off x="7718512" y="3146166"/>
              <a:ext cx="1022176" cy="10223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5448" idx="2"/>
            </p:cNvCxnSpPr>
            <p:nvPr/>
          </p:nvCxnSpPr>
          <p:spPr>
            <a:xfrm rot="16200000" flipH="1">
              <a:off x="7785894" y="3594558"/>
              <a:ext cx="11111" cy="10287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222" idx="4"/>
              <a:endCxn id="296" idx="0"/>
            </p:cNvCxnSpPr>
            <p:nvPr/>
          </p:nvCxnSpPr>
          <p:spPr>
            <a:xfrm rot="5400000" flipH="1">
              <a:off x="7010453" y="4343023"/>
              <a:ext cx="609496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295" idx="2"/>
              <a:endCxn id="296" idx="6"/>
            </p:cNvCxnSpPr>
            <p:nvPr/>
          </p:nvCxnSpPr>
          <p:spPr>
            <a:xfrm rot="10800000" flipH="1">
              <a:off x="6781800" y="4114463"/>
              <a:ext cx="6096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221" idx="3"/>
              <a:endCxn id="295" idx="7"/>
            </p:cNvCxnSpPr>
            <p:nvPr/>
          </p:nvCxnSpPr>
          <p:spPr>
            <a:xfrm rot="5400000" flipH="1" flipV="1">
              <a:off x="6346873" y="4060449"/>
              <a:ext cx="565054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219" idx="2"/>
              <a:endCxn id="263" idx="2"/>
            </p:cNvCxnSpPr>
            <p:nvPr/>
          </p:nvCxnSpPr>
          <p:spPr>
            <a:xfrm rot="10800000" flipH="1">
              <a:off x="5410200" y="4571586"/>
              <a:ext cx="22860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219" idx="5"/>
              <a:endCxn id="264" idx="6"/>
            </p:cNvCxnSpPr>
            <p:nvPr/>
          </p:nvCxnSpPr>
          <p:spPr>
            <a:xfrm rot="16200000" flipH="1">
              <a:off x="6950109" y="3215817"/>
              <a:ext cx="403156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>
              <a:stCxn id="263" idx="5"/>
              <a:endCxn id="15444" idx="0"/>
            </p:cNvCxnSpPr>
            <p:nvPr/>
          </p:nvCxnSpPr>
          <p:spPr>
            <a:xfrm rot="16200000" flipH="1">
              <a:off x="8074059" y="4377867"/>
              <a:ext cx="403156" cy="8985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Oval 218"/>
            <p:cNvSpPr/>
            <p:nvPr/>
          </p:nvSpPr>
          <p:spPr>
            <a:xfrm>
              <a:off x="5410200" y="4495399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5867400" y="4495399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6324600" y="4495399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7239000" y="4495399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3" name="Oval 262"/>
            <p:cNvSpPr/>
            <p:nvPr/>
          </p:nvSpPr>
          <p:spPr>
            <a:xfrm>
              <a:off x="7696200" y="4495399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4" name="Oval 263"/>
            <p:cNvSpPr/>
            <p:nvPr/>
          </p:nvSpPr>
          <p:spPr>
            <a:xfrm>
              <a:off x="8610600" y="4952521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39" name="TextBox 264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5440" name="TextBox 265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5441" name="TextBox 266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5442" name="TextBox 267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5443" name="TextBox 292"/>
            <p:cNvSpPr txBox="1">
              <a:spLocks noChangeArrowheads="1"/>
            </p:cNvSpPr>
            <p:nvPr/>
          </p:nvSpPr>
          <p:spPr bwMode="auto">
            <a:xfrm>
              <a:off x="74676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5444" name="TextBox 293"/>
            <p:cNvSpPr txBox="1">
              <a:spLocks noChangeArrowheads="1"/>
            </p:cNvSpPr>
            <p:nvPr/>
          </p:nvSpPr>
          <p:spPr bwMode="auto">
            <a:xfrm>
              <a:off x="8534400" y="50292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95" name="Oval 294"/>
            <p:cNvSpPr/>
            <p:nvPr/>
          </p:nvSpPr>
          <p:spPr>
            <a:xfrm>
              <a:off x="6781800" y="4038276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7239000" y="4038276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47" name="TextBox 296"/>
            <p:cNvSpPr txBox="1">
              <a:spLocks noChangeArrowheads="1"/>
            </p:cNvSpPr>
            <p:nvPr/>
          </p:nvSpPr>
          <p:spPr bwMode="auto">
            <a:xfrm>
              <a:off x="65532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5448" name="TextBox 297"/>
            <p:cNvSpPr txBox="1">
              <a:spLocks noChangeArrowheads="1"/>
            </p:cNvSpPr>
            <p:nvPr/>
          </p:nvSpPr>
          <p:spPr bwMode="auto">
            <a:xfrm>
              <a:off x="7086600" y="3733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99" name="Oval 298"/>
            <p:cNvSpPr/>
            <p:nvPr/>
          </p:nvSpPr>
          <p:spPr>
            <a:xfrm>
              <a:off x="8153400" y="4038276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0" name="Oval 299"/>
            <p:cNvSpPr/>
            <p:nvPr/>
          </p:nvSpPr>
          <p:spPr>
            <a:xfrm>
              <a:off x="8610600" y="4038276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01" name="Straight Connector 300"/>
            <p:cNvCxnSpPr>
              <a:stCxn id="299" idx="6"/>
              <a:endCxn id="300" idx="2"/>
            </p:cNvCxnSpPr>
            <p:nvPr/>
          </p:nvCxnSpPr>
          <p:spPr>
            <a:xfrm>
              <a:off x="8305800" y="4114463"/>
              <a:ext cx="304800" cy="15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264" idx="0"/>
              <a:endCxn id="300" idx="4"/>
            </p:cNvCxnSpPr>
            <p:nvPr/>
          </p:nvCxnSpPr>
          <p:spPr>
            <a:xfrm rot="5400000" flipH="1" flipV="1">
              <a:off x="8305866" y="4571584"/>
              <a:ext cx="76187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53" name="TextBox 302"/>
            <p:cNvSpPr txBox="1">
              <a:spLocks noChangeArrowheads="1"/>
            </p:cNvSpPr>
            <p:nvPr/>
          </p:nvSpPr>
          <p:spPr bwMode="auto">
            <a:xfrm>
              <a:off x="7924800" y="3810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5454" name="TextBox 303"/>
            <p:cNvSpPr txBox="1">
              <a:spLocks noChangeArrowheads="1"/>
            </p:cNvSpPr>
            <p:nvPr/>
          </p:nvSpPr>
          <p:spPr bwMode="auto">
            <a:xfrm>
              <a:off x="83058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05" name="Oval 304"/>
            <p:cNvSpPr/>
            <p:nvPr/>
          </p:nvSpPr>
          <p:spPr>
            <a:xfrm>
              <a:off x="7696200" y="4038276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56" name="TextBox 305"/>
            <p:cNvSpPr txBox="1">
              <a:spLocks noChangeArrowheads="1"/>
            </p:cNvSpPr>
            <p:nvPr/>
          </p:nvSpPr>
          <p:spPr bwMode="auto">
            <a:xfrm>
              <a:off x="7467600" y="37338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07" name="Oval 306"/>
            <p:cNvSpPr/>
            <p:nvPr/>
          </p:nvSpPr>
          <p:spPr>
            <a:xfrm>
              <a:off x="8610600" y="3124032"/>
              <a:ext cx="152400" cy="1523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58" name="TextBox 307"/>
            <p:cNvSpPr txBox="1">
              <a:spLocks noChangeArrowheads="1"/>
            </p:cNvSpPr>
            <p:nvPr/>
          </p:nvSpPr>
          <p:spPr bwMode="auto">
            <a:xfrm>
              <a:off x="8305800" y="28194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grpSp>
          <p:nvGrpSpPr>
            <p:cNvPr id="15459" name="Group 308"/>
            <p:cNvGrpSpPr>
              <a:grpSpLocks/>
            </p:cNvGrpSpPr>
            <p:nvPr/>
          </p:nvGrpSpPr>
          <p:grpSpPr bwMode="auto">
            <a:xfrm>
              <a:off x="6858000" y="2209800"/>
              <a:ext cx="1905000" cy="1905000"/>
              <a:chOff x="6858000" y="2209800"/>
              <a:chExt cx="1905000" cy="1905000"/>
            </a:xfrm>
          </p:grpSpPr>
          <p:cxnSp>
            <p:nvCxnSpPr>
              <p:cNvPr id="310" name="Straight Connector 309"/>
              <p:cNvCxnSpPr>
                <a:stCxn id="312" idx="4"/>
                <a:endCxn id="307" idx="0"/>
              </p:cNvCxnSpPr>
              <p:nvPr/>
            </p:nvCxnSpPr>
            <p:spPr>
              <a:xfrm rot="5400000">
                <a:off x="8305866" y="2743095"/>
                <a:ext cx="761870" cy="31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>
                <a:endCxn id="312" idx="7"/>
              </p:cNvCxnSpPr>
              <p:nvPr/>
            </p:nvCxnSpPr>
            <p:spPr>
              <a:xfrm rot="5400000" flipH="1" flipV="1">
                <a:off x="6858160" y="2231848"/>
                <a:ext cx="1882455" cy="188277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2" name="Oval 311"/>
              <p:cNvSpPr/>
              <p:nvPr/>
            </p:nvSpPr>
            <p:spPr>
              <a:xfrm>
                <a:off x="8610600" y="2209787"/>
                <a:ext cx="152400" cy="1523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5460" name="TextBox 312"/>
            <p:cNvSpPr txBox="1">
              <a:spLocks noChangeArrowheads="1"/>
            </p:cNvSpPr>
            <p:nvPr/>
          </p:nvSpPr>
          <p:spPr bwMode="auto">
            <a:xfrm>
              <a:off x="8686800" y="21336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5181600" y="3060700"/>
            <a:ext cx="3962400" cy="3568700"/>
            <a:chOff x="5181600" y="3060700"/>
            <a:chExt cx="3962400" cy="3568700"/>
          </a:xfrm>
        </p:grpSpPr>
        <p:grpSp>
          <p:nvGrpSpPr>
            <p:cNvPr id="5" name="Group 120"/>
            <p:cNvGrpSpPr>
              <a:grpSpLocks/>
            </p:cNvGrpSpPr>
            <p:nvPr/>
          </p:nvGrpSpPr>
          <p:grpSpPr bwMode="auto">
            <a:xfrm>
              <a:off x="5459413" y="3276600"/>
              <a:ext cx="3201987" cy="3201988"/>
              <a:chOff x="5486400" y="1828800"/>
              <a:chExt cx="3201988" cy="3201195"/>
            </a:xfrm>
          </p:grpSpPr>
          <p:cxnSp>
            <p:nvCxnSpPr>
              <p:cNvPr id="182" name="Straight Connector 181"/>
              <p:cNvCxnSpPr/>
              <p:nvPr/>
            </p:nvCxnSpPr>
            <p:spPr>
              <a:xfrm rot="5400000">
                <a:off x="3887390" y="3427810"/>
                <a:ext cx="3199607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4346177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>
                <a:off x="48033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5400000">
                <a:off x="52605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>
                <a:off x="57177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5400000">
                <a:off x="6174978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>
                <a:off x="66290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>
                <a:off x="7086203" y="3427810"/>
                <a:ext cx="3199607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5487987" y="5028407"/>
                <a:ext cx="3200401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5486400" y="456973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5486400" y="411264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5487987" y="3655560"/>
                <a:ext cx="3200401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5486400" y="3198474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5486400" y="2741387"/>
                <a:ext cx="3201988" cy="1587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5486400" y="2285887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5486400" y="1828800"/>
                <a:ext cx="3201988" cy="1588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  <a:alpha val="63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3" name="Straight Connector 202"/>
            <p:cNvCxnSpPr>
              <a:endCxn id="318" idx="3"/>
            </p:cNvCxnSpPr>
            <p:nvPr/>
          </p:nvCxnSpPr>
          <p:spPr>
            <a:xfrm rot="5400000" flipH="1" flipV="1">
              <a:off x="7772400" y="5629275"/>
              <a:ext cx="403225" cy="403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328" idx="4"/>
              <a:endCxn id="326" idx="4"/>
            </p:cNvCxnSpPr>
            <p:nvPr/>
          </p:nvCxnSpPr>
          <p:spPr>
            <a:xfrm rot="5400000">
              <a:off x="8229601" y="4278312"/>
              <a:ext cx="9144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endCxn id="328" idx="7"/>
            </p:cNvCxnSpPr>
            <p:nvPr/>
          </p:nvCxnSpPr>
          <p:spPr>
            <a:xfrm rot="5400000" flipH="1" flipV="1">
              <a:off x="6858000" y="3692525"/>
              <a:ext cx="1882775" cy="18827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endCxn id="326" idx="4"/>
            </p:cNvCxnSpPr>
            <p:nvPr/>
          </p:nvCxnSpPr>
          <p:spPr>
            <a:xfrm rot="5400000" flipH="1" flipV="1">
              <a:off x="8267701" y="5154612"/>
              <a:ext cx="8382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>
              <a:stCxn id="324" idx="3"/>
              <a:endCxn id="326" idx="7"/>
            </p:cNvCxnSpPr>
            <p:nvPr/>
          </p:nvCxnSpPr>
          <p:spPr>
            <a:xfrm rot="5400000" flipH="1" flipV="1">
              <a:off x="7718425" y="4606925"/>
              <a:ext cx="1022350" cy="10223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>
              <a:stCxn id="317" idx="2"/>
            </p:cNvCxnSpPr>
            <p:nvPr/>
          </p:nvCxnSpPr>
          <p:spPr>
            <a:xfrm rot="16200000" flipH="1">
              <a:off x="7785100" y="5054600"/>
              <a:ext cx="12700" cy="10287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>
              <a:stCxn id="248" idx="4"/>
              <a:endCxn id="315" idx="0"/>
            </p:cNvCxnSpPr>
            <p:nvPr/>
          </p:nvCxnSpPr>
          <p:spPr>
            <a:xfrm rot="5400000" flipH="1">
              <a:off x="7010401" y="5802312"/>
              <a:ext cx="6096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314" idx="2"/>
              <a:endCxn id="315" idx="6"/>
            </p:cNvCxnSpPr>
            <p:nvPr/>
          </p:nvCxnSpPr>
          <p:spPr>
            <a:xfrm rot="10800000" flipH="1">
              <a:off x="6781800" y="5575300"/>
              <a:ext cx="6096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>
              <a:stCxn id="247" idx="3"/>
              <a:endCxn id="314" idx="7"/>
            </p:cNvCxnSpPr>
            <p:nvPr/>
          </p:nvCxnSpPr>
          <p:spPr>
            <a:xfrm rot="5400000" flipH="1" flipV="1">
              <a:off x="6346825" y="55213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>
              <a:stCxn id="245" idx="2"/>
              <a:endCxn id="249" idx="2"/>
            </p:cNvCxnSpPr>
            <p:nvPr/>
          </p:nvCxnSpPr>
          <p:spPr>
            <a:xfrm rot="10800000" flipH="1">
              <a:off x="5410200" y="6032500"/>
              <a:ext cx="22860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>
              <a:stCxn id="245" idx="5"/>
              <a:endCxn id="250" idx="6"/>
            </p:cNvCxnSpPr>
            <p:nvPr/>
          </p:nvCxnSpPr>
          <p:spPr>
            <a:xfrm rot="16200000" flipH="1">
              <a:off x="6950075" y="4676775"/>
              <a:ext cx="403225" cy="32226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>
              <a:stCxn id="249" idx="5"/>
              <a:endCxn id="250" idx="1"/>
            </p:cNvCxnSpPr>
            <p:nvPr/>
          </p:nvCxnSpPr>
          <p:spPr>
            <a:xfrm rot="16200000" flipH="1">
              <a:off x="8054975" y="5857875"/>
              <a:ext cx="349250" cy="8064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 rot="5400000">
              <a:off x="7087394" y="4887119"/>
              <a:ext cx="3198813" cy="3175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Oval 244"/>
            <p:cNvSpPr/>
            <p:nvPr/>
          </p:nvSpPr>
          <p:spPr>
            <a:xfrm>
              <a:off x="5410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6" name="Oval 245"/>
            <p:cNvSpPr/>
            <p:nvPr/>
          </p:nvSpPr>
          <p:spPr>
            <a:xfrm>
              <a:off x="58674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>
              <a:off x="63246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72390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7696200" y="5956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8610600" y="64135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1" name="TextBox 250"/>
            <p:cNvSpPr txBox="1">
              <a:spLocks noChangeArrowheads="1"/>
            </p:cNvSpPr>
            <p:nvPr/>
          </p:nvSpPr>
          <p:spPr bwMode="auto">
            <a:xfrm>
              <a:off x="5181600" y="5956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52" name="TextBox 251"/>
            <p:cNvSpPr txBox="1">
              <a:spLocks noChangeArrowheads="1"/>
            </p:cNvSpPr>
            <p:nvPr/>
          </p:nvSpPr>
          <p:spPr bwMode="auto">
            <a:xfrm>
              <a:off x="57150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53" name="TextBox 252"/>
            <p:cNvSpPr txBox="1">
              <a:spLocks noChangeArrowheads="1"/>
            </p:cNvSpPr>
            <p:nvPr/>
          </p:nvSpPr>
          <p:spPr bwMode="auto">
            <a:xfrm>
              <a:off x="61722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54" name="TextBox 253"/>
            <p:cNvSpPr txBox="1">
              <a:spLocks noChangeArrowheads="1"/>
            </p:cNvSpPr>
            <p:nvPr/>
          </p:nvSpPr>
          <p:spPr bwMode="auto">
            <a:xfrm>
              <a:off x="70104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55" name="TextBox 254"/>
            <p:cNvSpPr txBox="1">
              <a:spLocks noChangeArrowheads="1"/>
            </p:cNvSpPr>
            <p:nvPr/>
          </p:nvSpPr>
          <p:spPr bwMode="auto">
            <a:xfrm>
              <a:off x="7467600" y="5651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09" name="TextBox 308"/>
            <p:cNvSpPr txBox="1">
              <a:spLocks noChangeArrowheads="1"/>
            </p:cNvSpPr>
            <p:nvPr/>
          </p:nvSpPr>
          <p:spPr bwMode="auto">
            <a:xfrm>
              <a:off x="8763000" y="62611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314" name="Oval 313"/>
            <p:cNvSpPr/>
            <p:nvPr/>
          </p:nvSpPr>
          <p:spPr>
            <a:xfrm>
              <a:off x="67818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72390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6" name="TextBox 315"/>
            <p:cNvSpPr txBox="1">
              <a:spLocks noChangeArrowheads="1"/>
            </p:cNvSpPr>
            <p:nvPr/>
          </p:nvSpPr>
          <p:spPr bwMode="auto">
            <a:xfrm>
              <a:off x="6553200" y="52705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17" name="TextBox 316"/>
            <p:cNvSpPr txBox="1">
              <a:spLocks noChangeArrowheads="1"/>
            </p:cNvSpPr>
            <p:nvPr/>
          </p:nvSpPr>
          <p:spPr bwMode="auto">
            <a:xfrm>
              <a:off x="70866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18" name="Oval 317"/>
            <p:cNvSpPr/>
            <p:nvPr/>
          </p:nvSpPr>
          <p:spPr>
            <a:xfrm>
              <a:off x="81534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>
              <a:off x="86106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20" name="Straight Connector 319"/>
            <p:cNvCxnSpPr>
              <a:stCxn id="318" idx="6"/>
              <a:endCxn id="319" idx="2"/>
            </p:cNvCxnSpPr>
            <p:nvPr/>
          </p:nvCxnSpPr>
          <p:spPr>
            <a:xfrm>
              <a:off x="8305800" y="5575300"/>
              <a:ext cx="304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>
              <a:stCxn id="250" idx="0"/>
              <a:endCxn id="319" idx="4"/>
            </p:cNvCxnSpPr>
            <p:nvPr/>
          </p:nvCxnSpPr>
          <p:spPr>
            <a:xfrm rot="5400000" flipH="1" flipV="1">
              <a:off x="8305801" y="6030912"/>
              <a:ext cx="762000" cy="31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2" name="TextBox 321"/>
            <p:cNvSpPr txBox="1">
              <a:spLocks noChangeArrowheads="1"/>
            </p:cNvSpPr>
            <p:nvPr/>
          </p:nvSpPr>
          <p:spPr bwMode="auto">
            <a:xfrm>
              <a:off x="8001000" y="5194300"/>
              <a:ext cx="3810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23" name="TextBox 322"/>
            <p:cNvSpPr txBox="1">
              <a:spLocks noChangeArrowheads="1"/>
            </p:cNvSpPr>
            <p:nvPr/>
          </p:nvSpPr>
          <p:spPr bwMode="auto">
            <a:xfrm>
              <a:off x="8686800" y="53578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24" name="Oval 323"/>
            <p:cNvSpPr/>
            <p:nvPr/>
          </p:nvSpPr>
          <p:spPr>
            <a:xfrm>
              <a:off x="7696200" y="54991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5" name="TextBox 324"/>
            <p:cNvSpPr txBox="1">
              <a:spLocks noChangeArrowheads="1"/>
            </p:cNvSpPr>
            <p:nvPr/>
          </p:nvSpPr>
          <p:spPr bwMode="auto">
            <a:xfrm>
              <a:off x="7467600" y="51943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26" name="Oval 325"/>
            <p:cNvSpPr/>
            <p:nvPr/>
          </p:nvSpPr>
          <p:spPr>
            <a:xfrm>
              <a:off x="8610600" y="45847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7" name="TextBox 326"/>
            <p:cNvSpPr txBox="1">
              <a:spLocks noChangeArrowheads="1"/>
            </p:cNvSpPr>
            <p:nvPr/>
          </p:nvSpPr>
          <p:spPr bwMode="auto">
            <a:xfrm>
              <a:off x="8686800" y="4443413"/>
              <a:ext cx="457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28" name="Oval 327"/>
            <p:cNvSpPr/>
            <p:nvPr/>
          </p:nvSpPr>
          <p:spPr>
            <a:xfrm>
              <a:off x="8610600" y="36703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9" name="TextBox 328"/>
            <p:cNvSpPr txBox="1">
              <a:spLocks noChangeArrowheads="1"/>
            </p:cNvSpPr>
            <p:nvPr/>
          </p:nvSpPr>
          <p:spPr bwMode="auto">
            <a:xfrm>
              <a:off x="8686800" y="3594100"/>
              <a:ext cx="4572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grpSp>
          <p:nvGrpSpPr>
            <p:cNvPr id="8" name="Group 329"/>
            <p:cNvGrpSpPr>
              <a:grpSpLocks/>
            </p:cNvGrpSpPr>
            <p:nvPr/>
          </p:nvGrpSpPr>
          <p:grpSpPr bwMode="auto">
            <a:xfrm>
              <a:off x="5486400" y="3060700"/>
              <a:ext cx="3657600" cy="3025775"/>
              <a:chOff x="5486400" y="1600200"/>
              <a:chExt cx="3657600" cy="3025682"/>
            </a:xfrm>
          </p:grpSpPr>
          <p:cxnSp>
            <p:nvCxnSpPr>
              <p:cNvPr id="331" name="Straight Connector 330"/>
              <p:cNvCxnSpPr>
                <a:stCxn id="329" idx="1"/>
                <a:endCxn id="334" idx="0"/>
              </p:cNvCxnSpPr>
              <p:nvPr/>
            </p:nvCxnSpPr>
            <p:spPr>
              <a:xfrm rot="10800000">
                <a:off x="8686800" y="1752595"/>
                <a:ext cx="1588" cy="565133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>
                <a:stCxn id="246" idx="3"/>
                <a:endCxn id="334" idx="7"/>
              </p:cNvCxnSpPr>
              <p:nvPr/>
            </p:nvCxnSpPr>
            <p:spPr>
              <a:xfrm rot="5400000" flipH="1" flipV="1">
                <a:off x="5889669" y="1774776"/>
                <a:ext cx="2851062" cy="285115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>
                <a:endCxn id="334" idx="7"/>
              </p:cNvCxnSpPr>
              <p:nvPr/>
            </p:nvCxnSpPr>
            <p:spPr>
              <a:xfrm flipV="1">
                <a:off x="5486400" y="1774820"/>
                <a:ext cx="3254375" cy="2797089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4" name="Oval 333"/>
              <p:cNvSpPr/>
              <p:nvPr/>
            </p:nvSpPr>
            <p:spPr>
              <a:xfrm>
                <a:off x="8610600" y="1752595"/>
                <a:ext cx="152400" cy="152395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422" name="TextBox 334"/>
              <p:cNvSpPr txBox="1">
                <a:spLocks noChangeArrowheads="1"/>
              </p:cNvSpPr>
              <p:nvPr/>
            </p:nvSpPr>
            <p:spPr bwMode="auto">
              <a:xfrm>
                <a:off x="8686800" y="1600200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14</a:t>
                </a:r>
              </a:p>
            </p:txBody>
          </p:sp>
        </p:grpSp>
      </p:grpSp>
      <p:sp>
        <p:nvSpPr>
          <p:cNvPr id="339" name="Down Arrow 338"/>
          <p:cNvSpPr/>
          <p:nvPr/>
        </p:nvSpPr>
        <p:spPr>
          <a:xfrm rot="16200000">
            <a:off x="4557713" y="4572000"/>
            <a:ext cx="206375" cy="752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0"/>
          <p:cNvGrpSpPr>
            <a:grpSpLocks/>
          </p:cNvGrpSpPr>
          <p:nvPr/>
        </p:nvGrpSpPr>
        <p:grpSpPr bwMode="auto">
          <a:xfrm>
            <a:off x="1042988" y="3821113"/>
            <a:ext cx="2286000" cy="1604962"/>
            <a:chOff x="5260643" y="3820805"/>
            <a:chExt cx="2286000" cy="1605886"/>
          </a:xfrm>
        </p:grpSpPr>
        <p:sp>
          <p:nvSpPr>
            <p:cNvPr id="82" name="Freeform 81"/>
            <p:cNvSpPr/>
            <p:nvPr/>
          </p:nvSpPr>
          <p:spPr>
            <a:xfrm>
              <a:off x="5373355" y="3820805"/>
              <a:ext cx="2066925" cy="1437514"/>
            </a:xfrm>
            <a:custGeom>
              <a:avLst/>
              <a:gdLst>
                <a:gd name="connsiteX0" fmla="*/ 1971964 w 3505201"/>
                <a:gd name="connsiteY0" fmla="*/ 1614055 h 1798782"/>
                <a:gd name="connsiteX1" fmla="*/ 46182 w 3505201"/>
                <a:gd name="connsiteY1" fmla="*/ 1530927 h 1798782"/>
                <a:gd name="connsiteX2" fmla="*/ 1694873 w 3505201"/>
                <a:gd name="connsiteY2" fmla="*/ 6927 h 1798782"/>
                <a:gd name="connsiteX3" fmla="*/ 3454401 w 3505201"/>
                <a:gd name="connsiteY3" fmla="*/ 1489364 h 1798782"/>
                <a:gd name="connsiteX4" fmla="*/ 1971964 w 3505201"/>
                <a:gd name="connsiteY4" fmla="*/ 1614055 h 1798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5201" h="1798782">
                  <a:moveTo>
                    <a:pt x="1971964" y="1614055"/>
                  </a:moveTo>
                  <a:cubicBezTo>
                    <a:pt x="1403928" y="1620982"/>
                    <a:pt x="92364" y="1798782"/>
                    <a:pt x="46182" y="1530927"/>
                  </a:cubicBezTo>
                  <a:cubicBezTo>
                    <a:pt x="0" y="1263072"/>
                    <a:pt x="1126837" y="13854"/>
                    <a:pt x="1694873" y="6927"/>
                  </a:cubicBezTo>
                  <a:cubicBezTo>
                    <a:pt x="2262909" y="0"/>
                    <a:pt x="3403601" y="1223819"/>
                    <a:pt x="3454401" y="1489364"/>
                  </a:cubicBezTo>
                  <a:cubicBezTo>
                    <a:pt x="3505201" y="1754909"/>
                    <a:pt x="2540000" y="1607128"/>
                    <a:pt x="1971964" y="161405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grpSp>
          <p:nvGrpSpPr>
            <p:cNvPr id="16728" name="Group 439"/>
            <p:cNvGrpSpPr>
              <a:grpSpLocks/>
            </p:cNvGrpSpPr>
            <p:nvPr/>
          </p:nvGrpSpPr>
          <p:grpSpPr bwMode="auto">
            <a:xfrm>
              <a:off x="5260643" y="4057318"/>
              <a:ext cx="2286000" cy="1369373"/>
              <a:chOff x="647700" y="4002727"/>
              <a:chExt cx="2286000" cy="1369373"/>
            </a:xfrm>
          </p:grpSpPr>
          <p:sp>
            <p:nvSpPr>
              <p:cNvPr id="443" name="Rectangle 442"/>
              <p:cNvSpPr/>
              <p:nvPr/>
            </p:nvSpPr>
            <p:spPr>
              <a:xfrm>
                <a:off x="647700" y="4693848"/>
                <a:ext cx="276225" cy="4368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44" name="Rectangle 443"/>
              <p:cNvSpPr/>
              <p:nvPr/>
            </p:nvSpPr>
            <p:spPr>
              <a:xfrm>
                <a:off x="2657475" y="4935287"/>
                <a:ext cx="276225" cy="4368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445" name="Rectangle 444"/>
              <p:cNvSpPr/>
              <p:nvPr/>
            </p:nvSpPr>
            <p:spPr>
              <a:xfrm>
                <a:off x="1882775" y="4317393"/>
                <a:ext cx="276225" cy="4368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48" name="Rectangle 447"/>
              <p:cNvSpPr/>
              <p:nvPr/>
            </p:nvSpPr>
            <p:spPr>
              <a:xfrm>
                <a:off x="1533525" y="4002887"/>
                <a:ext cx="274637" cy="4368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</p:grpSp>
      <p:grpSp>
        <p:nvGrpSpPr>
          <p:cNvPr id="4" name="Group 477"/>
          <p:cNvGrpSpPr>
            <a:grpSpLocks/>
          </p:cNvGrpSpPr>
          <p:nvPr/>
        </p:nvGrpSpPr>
        <p:grpSpPr bwMode="auto">
          <a:xfrm>
            <a:off x="3795713" y="1816100"/>
            <a:ext cx="673100" cy="685800"/>
            <a:chOff x="3427413" y="1830388"/>
            <a:chExt cx="673100" cy="685800"/>
          </a:xfrm>
        </p:grpSpPr>
        <p:sp>
          <p:nvSpPr>
            <p:cNvPr id="154" name="Oval 153"/>
            <p:cNvSpPr/>
            <p:nvPr/>
          </p:nvSpPr>
          <p:spPr>
            <a:xfrm>
              <a:off x="3427413" y="2068513"/>
              <a:ext cx="438150" cy="447675"/>
            </a:xfrm>
            <a:prstGeom prst="ellipse">
              <a:avLst/>
            </a:prstGeom>
            <a:solidFill>
              <a:schemeClr val="bg1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3452813" y="1830388"/>
              <a:ext cx="647700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chemeClr val="tx1"/>
                </a:solidFill>
              </a:rPr>
              <a:t>Canonical decomposition </a:t>
            </a:r>
            <a:r>
              <a:rPr lang="en-US" sz="2800" dirty="0">
                <a:solidFill>
                  <a:schemeClr val="tx1"/>
                </a:solidFill>
              </a:rPr>
              <a:t>of a 3-Connected Cubic graph</a:t>
            </a:r>
          </a:p>
        </p:txBody>
      </p:sp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82563" y="561975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G. Kant: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Every 3-connected plane graph has a canonical decomposition which can be obtained in linear time.</a:t>
            </a:r>
          </a:p>
        </p:txBody>
      </p:sp>
      <p:grpSp>
        <p:nvGrpSpPr>
          <p:cNvPr id="5" name="Group 391"/>
          <p:cNvGrpSpPr>
            <a:grpSpLocks/>
          </p:cNvGrpSpPr>
          <p:nvPr/>
        </p:nvGrpSpPr>
        <p:grpSpPr bwMode="auto">
          <a:xfrm>
            <a:off x="830263" y="1574800"/>
            <a:ext cx="3263900" cy="3486150"/>
            <a:chOff x="5048249" y="1574800"/>
            <a:chExt cx="3263901" cy="3486151"/>
          </a:xfrm>
        </p:grpSpPr>
        <p:sp>
          <p:nvSpPr>
            <p:cNvPr id="91" name="Oval 90"/>
            <p:cNvSpPr/>
            <p:nvPr/>
          </p:nvSpPr>
          <p:spPr>
            <a:xfrm rot="5633436">
              <a:off x="5445124" y="4857751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>
            <a:xfrm rot="5633436">
              <a:off x="7170737" y="4918076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9" name="Oval 98"/>
            <p:cNvSpPr/>
            <p:nvPr/>
          </p:nvSpPr>
          <p:spPr>
            <a:xfrm rot="5633436">
              <a:off x="6636543" y="4323557"/>
              <a:ext cx="165100" cy="1222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6" name="Straight Connector 105"/>
            <p:cNvCxnSpPr>
              <a:stCxn id="91" idx="0"/>
              <a:endCxn id="94" idx="4"/>
            </p:cNvCxnSpPr>
            <p:nvPr/>
          </p:nvCxnSpPr>
          <p:spPr>
            <a:xfrm rot="233436" flipV="1">
              <a:off x="5589586" y="4899026"/>
              <a:ext cx="1603375" cy="9842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44" idx="5"/>
              <a:endCxn id="91" idx="1"/>
            </p:cNvCxnSpPr>
            <p:nvPr/>
          </p:nvCxnSpPr>
          <p:spPr>
            <a:xfrm rot="10800000" flipV="1">
              <a:off x="5573711" y="4051301"/>
              <a:ext cx="715963" cy="81280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99" idx="7"/>
              <a:endCxn id="94" idx="3"/>
            </p:cNvCxnSpPr>
            <p:nvPr/>
          </p:nvCxnSpPr>
          <p:spPr>
            <a:xfrm rot="8664189" flipH="1" flipV="1">
              <a:off x="6902450" y="4310064"/>
              <a:ext cx="168275" cy="74136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Oval 143"/>
            <p:cNvSpPr/>
            <p:nvPr/>
          </p:nvSpPr>
          <p:spPr>
            <a:xfrm rot="5633436">
              <a:off x="6253161" y="3935414"/>
              <a:ext cx="163513" cy="1222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47" name="Straight Connector 146"/>
            <p:cNvCxnSpPr>
              <a:stCxn id="144" idx="0"/>
              <a:endCxn id="99" idx="4"/>
            </p:cNvCxnSpPr>
            <p:nvPr/>
          </p:nvCxnSpPr>
          <p:spPr>
            <a:xfrm rot="8664189" flipH="1" flipV="1">
              <a:off x="6500811" y="3933826"/>
              <a:ext cx="52388" cy="5143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56" name="Group 101"/>
            <p:cNvGrpSpPr>
              <a:grpSpLocks/>
            </p:cNvGrpSpPr>
            <p:nvPr/>
          </p:nvGrpSpPr>
          <p:grpSpPr bwMode="auto">
            <a:xfrm>
              <a:off x="5265738" y="2516187"/>
              <a:ext cx="2989263" cy="2544763"/>
              <a:chOff x="5266214" y="2515549"/>
              <a:chExt cx="2988503" cy="2545288"/>
            </a:xfrm>
          </p:grpSpPr>
          <p:cxnSp>
            <p:nvCxnSpPr>
              <p:cNvPr id="108" name="Straight Connector 107"/>
              <p:cNvCxnSpPr>
                <a:endCxn id="111" idx="2"/>
              </p:cNvCxnSpPr>
              <p:nvPr/>
            </p:nvCxnSpPr>
            <p:spPr>
              <a:xfrm rot="5633436">
                <a:off x="7742657" y="4108935"/>
                <a:ext cx="957460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Oval 109"/>
              <p:cNvSpPr/>
              <p:nvPr/>
            </p:nvSpPr>
            <p:spPr>
              <a:xfrm rot="5633436">
                <a:off x="5445516" y="4857624"/>
                <a:ext cx="165134" cy="12061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 rot="5633436">
                <a:off x="8111045" y="4607541"/>
                <a:ext cx="165134" cy="12220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5" name="Oval 114"/>
              <p:cNvSpPr/>
              <p:nvPr/>
            </p:nvSpPr>
            <p:spPr>
              <a:xfrm rot="5633436">
                <a:off x="7170690" y="4917961"/>
                <a:ext cx="165134" cy="12061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117" name="Straight Connector 116"/>
              <p:cNvCxnSpPr>
                <a:stCxn id="115" idx="0"/>
                <a:endCxn id="111" idx="5"/>
              </p:cNvCxnSpPr>
              <p:nvPr/>
            </p:nvCxnSpPr>
            <p:spPr>
              <a:xfrm rot="233436" flipV="1">
                <a:off x="7321503" y="4684523"/>
                <a:ext cx="818942" cy="338207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Oval 117"/>
              <p:cNvSpPr/>
              <p:nvPr/>
            </p:nvSpPr>
            <p:spPr>
              <a:xfrm rot="5633436">
                <a:off x="7095303" y="4000991"/>
                <a:ext cx="165134" cy="12220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20" name="Oval 119"/>
              <p:cNvSpPr/>
              <p:nvPr/>
            </p:nvSpPr>
            <p:spPr>
              <a:xfrm rot="5633436">
                <a:off x="6636633" y="4323320"/>
                <a:ext cx="165134" cy="122206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121" name="Straight Connector 120"/>
              <p:cNvCxnSpPr>
                <a:stCxn id="110" idx="0"/>
                <a:endCxn id="115" idx="4"/>
              </p:cNvCxnSpPr>
              <p:nvPr/>
            </p:nvCxnSpPr>
            <p:spPr>
              <a:xfrm rot="233436" flipV="1">
                <a:off x="5589980" y="4898880"/>
                <a:ext cx="1602968" cy="9844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118" idx="0"/>
                <a:endCxn id="111" idx="4"/>
              </p:cNvCxnSpPr>
              <p:nvPr/>
            </p:nvCxnSpPr>
            <p:spPr>
              <a:xfrm rot="8664189" flipH="1" flipV="1">
                <a:off x="7450057" y="3768346"/>
                <a:ext cx="472955" cy="1192459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>
                <a:stCxn id="120" idx="0"/>
                <a:endCxn id="118" idx="5"/>
              </p:cNvCxnSpPr>
              <p:nvPr/>
            </p:nvCxnSpPr>
            <p:spPr>
              <a:xfrm rot="8664189" flipH="1" flipV="1">
                <a:off x="6753322" y="4225640"/>
                <a:ext cx="404709" cy="5557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>
                <a:stCxn id="145" idx="5"/>
                <a:endCxn id="110" idx="1"/>
              </p:cNvCxnSpPr>
              <p:nvPr/>
            </p:nvCxnSpPr>
            <p:spPr>
              <a:xfrm rot="10800000" flipV="1">
                <a:off x="5574109" y="4050979"/>
                <a:ext cx="714194" cy="81296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>
                <a:stCxn id="120" idx="7"/>
                <a:endCxn id="115" idx="3"/>
              </p:cNvCxnSpPr>
              <p:nvPr/>
            </p:nvCxnSpPr>
            <p:spPr>
              <a:xfrm rot="8664189" flipH="1" flipV="1">
                <a:off x="6902509" y="4311383"/>
                <a:ext cx="168232" cy="73992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>
                <a:endCxn id="128" idx="0"/>
              </p:cNvCxnSpPr>
              <p:nvPr/>
            </p:nvCxnSpPr>
            <p:spPr>
              <a:xfrm rot="8664189">
                <a:off x="7277064" y="2888689"/>
                <a:ext cx="561832" cy="22388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Oval 127"/>
              <p:cNvSpPr/>
              <p:nvPr/>
            </p:nvSpPr>
            <p:spPr>
              <a:xfrm rot="5633436">
                <a:off x="7138156" y="3064173"/>
                <a:ext cx="165134" cy="122206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130" name="Straight Connector 129"/>
              <p:cNvCxnSpPr>
                <a:stCxn id="118" idx="2"/>
                <a:endCxn id="128" idx="7"/>
              </p:cNvCxnSpPr>
              <p:nvPr/>
            </p:nvCxnSpPr>
            <p:spPr>
              <a:xfrm rot="5400000" flipH="1" flipV="1">
                <a:off x="6825352" y="3545274"/>
                <a:ext cx="792327" cy="7618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128" idx="5"/>
                <a:endCxn id="141" idx="1"/>
              </p:cNvCxnSpPr>
              <p:nvPr/>
            </p:nvCxnSpPr>
            <p:spPr>
              <a:xfrm rot="10800000" flipV="1">
                <a:off x="6807284" y="3180849"/>
                <a:ext cx="366619" cy="9368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Oval 132"/>
              <p:cNvSpPr/>
              <p:nvPr/>
            </p:nvSpPr>
            <p:spPr>
              <a:xfrm rot="5633436">
                <a:off x="6028774" y="3148327"/>
                <a:ext cx="165134" cy="12220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34" name="Oval 133"/>
              <p:cNvSpPr/>
              <p:nvPr/>
            </p:nvSpPr>
            <p:spPr>
              <a:xfrm rot="5633436">
                <a:off x="5600258" y="3565926"/>
                <a:ext cx="165134" cy="12220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136" name="Straight Connector 135"/>
              <p:cNvCxnSpPr>
                <a:stCxn id="134" idx="3"/>
              </p:cNvCxnSpPr>
              <p:nvPr/>
            </p:nvCxnSpPr>
            <p:spPr>
              <a:xfrm rot="8664189">
                <a:off x="5266212" y="3152269"/>
                <a:ext cx="279329" cy="57638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>
                <a:endCxn id="133" idx="3"/>
              </p:cNvCxnSpPr>
              <p:nvPr/>
            </p:nvCxnSpPr>
            <p:spPr>
              <a:xfrm rot="16200000" flipH="1">
                <a:off x="5707298" y="2783934"/>
                <a:ext cx="549389" cy="17775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>
                <a:stCxn id="134" idx="1"/>
                <a:endCxn id="133" idx="4"/>
              </p:cNvCxnSpPr>
              <p:nvPr/>
            </p:nvCxnSpPr>
            <p:spPr>
              <a:xfrm flipV="1">
                <a:off x="5729644" y="3206255"/>
                <a:ext cx="320594" cy="36520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Oval 140"/>
              <p:cNvSpPr/>
              <p:nvPr/>
            </p:nvSpPr>
            <p:spPr>
              <a:xfrm rot="5633436">
                <a:off x="6678690" y="3269796"/>
                <a:ext cx="165134" cy="12061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142" name="Straight Connector 141"/>
              <p:cNvCxnSpPr>
                <a:stCxn id="133" idx="0"/>
                <a:endCxn id="141" idx="4"/>
              </p:cNvCxnSpPr>
              <p:nvPr/>
            </p:nvCxnSpPr>
            <p:spPr>
              <a:xfrm rot="8664189" flipH="1" flipV="1">
                <a:off x="6245451" y="3017304"/>
                <a:ext cx="382490" cy="506517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41" idx="2"/>
              </p:cNvCxnSpPr>
              <p:nvPr/>
            </p:nvCxnSpPr>
            <p:spPr>
              <a:xfrm rot="14064189">
                <a:off x="6204003" y="2902986"/>
                <a:ext cx="798677" cy="2380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Oval 144"/>
              <p:cNvSpPr/>
              <p:nvPr/>
            </p:nvSpPr>
            <p:spPr>
              <a:xfrm rot="5633436">
                <a:off x="6252555" y="3935890"/>
                <a:ext cx="165134" cy="122206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146" name="Straight Connector 145"/>
              <p:cNvCxnSpPr>
                <a:stCxn id="134" idx="7"/>
                <a:endCxn id="145" idx="3"/>
              </p:cNvCxnSpPr>
              <p:nvPr/>
            </p:nvCxnSpPr>
            <p:spPr>
              <a:xfrm rot="8664189" flipH="1" flipV="1">
                <a:off x="5829632" y="3485712"/>
                <a:ext cx="360271" cy="65259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>
                <a:stCxn id="145" idx="0"/>
                <a:endCxn id="120" idx="4"/>
              </p:cNvCxnSpPr>
              <p:nvPr/>
            </p:nvCxnSpPr>
            <p:spPr>
              <a:xfrm rot="8664189" flipH="1" flipV="1">
                <a:off x="6500973" y="3933480"/>
                <a:ext cx="52375" cy="51445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457" name="Group 190"/>
            <p:cNvGrpSpPr>
              <a:grpSpLocks/>
            </p:cNvGrpSpPr>
            <p:nvPr/>
          </p:nvGrpSpPr>
          <p:grpSpPr bwMode="auto">
            <a:xfrm>
              <a:off x="5048251" y="2139950"/>
              <a:ext cx="3206751" cy="2921000"/>
              <a:chOff x="5048239" y="2139851"/>
              <a:chExt cx="3206478" cy="2920986"/>
            </a:xfrm>
          </p:grpSpPr>
          <p:cxnSp>
            <p:nvCxnSpPr>
              <p:cNvPr id="193" name="Straight Connector 192"/>
              <p:cNvCxnSpPr>
                <a:endCxn id="195" idx="2"/>
              </p:cNvCxnSpPr>
              <p:nvPr/>
            </p:nvCxnSpPr>
            <p:spPr>
              <a:xfrm rot="5633436">
                <a:off x="7742751" y="4109136"/>
                <a:ext cx="957258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" name="Oval 193"/>
              <p:cNvSpPr/>
              <p:nvPr/>
            </p:nvSpPr>
            <p:spPr>
              <a:xfrm rot="5633436">
                <a:off x="5445866" y="4856850"/>
                <a:ext cx="165099" cy="12222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5" name="Oval 194"/>
              <p:cNvSpPr/>
              <p:nvPr/>
            </p:nvSpPr>
            <p:spPr>
              <a:xfrm rot="5633436">
                <a:off x="8111052" y="4607614"/>
                <a:ext cx="165099" cy="122228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6" name="Oval 195"/>
              <p:cNvSpPr/>
              <p:nvPr/>
            </p:nvSpPr>
            <p:spPr>
              <a:xfrm rot="5633436">
                <a:off x="7170537" y="4917968"/>
                <a:ext cx="165099" cy="120640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197" name="Straight Connector 196"/>
              <p:cNvCxnSpPr>
                <a:stCxn id="196" idx="0"/>
                <a:endCxn id="195" idx="5"/>
              </p:cNvCxnSpPr>
              <p:nvPr/>
            </p:nvCxnSpPr>
            <p:spPr>
              <a:xfrm rot="233436" flipV="1">
                <a:off x="7321344" y="4684603"/>
                <a:ext cx="819081" cy="33813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Oval 197"/>
              <p:cNvSpPr/>
              <p:nvPr/>
            </p:nvSpPr>
            <p:spPr>
              <a:xfrm rot="5633436">
                <a:off x="7095138" y="4001192"/>
                <a:ext cx="165099" cy="122228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99" name="Oval 198"/>
              <p:cNvSpPr/>
              <p:nvPr/>
            </p:nvSpPr>
            <p:spPr>
              <a:xfrm rot="5633436">
                <a:off x="6636390" y="4323452"/>
                <a:ext cx="165099" cy="12222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00" name="Straight Connector 199"/>
              <p:cNvCxnSpPr>
                <a:stCxn id="194" idx="0"/>
                <a:endCxn id="196" idx="4"/>
              </p:cNvCxnSpPr>
              <p:nvPr/>
            </p:nvCxnSpPr>
            <p:spPr>
              <a:xfrm rot="233436" flipV="1">
                <a:off x="5589528" y="4898914"/>
                <a:ext cx="1603239" cy="9842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>
                <a:stCxn id="198" idx="0"/>
                <a:endCxn id="195" idx="4"/>
              </p:cNvCxnSpPr>
              <p:nvPr/>
            </p:nvCxnSpPr>
            <p:spPr>
              <a:xfrm rot="8664189" flipH="1" flipV="1">
                <a:off x="7449920" y="3768619"/>
                <a:ext cx="473035" cy="119220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>
                <a:stCxn id="210" idx="6"/>
              </p:cNvCxnSpPr>
              <p:nvPr/>
            </p:nvCxnSpPr>
            <p:spPr>
              <a:xfrm rot="16200000" flipH="1">
                <a:off x="4587842" y="3909923"/>
                <a:ext cx="1439857" cy="40795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>
                <a:stCxn id="199" idx="0"/>
                <a:endCxn id="198" idx="5"/>
              </p:cNvCxnSpPr>
              <p:nvPr/>
            </p:nvCxnSpPr>
            <p:spPr>
              <a:xfrm rot="8664189" flipH="1" flipV="1">
                <a:off x="6754654" y="4225817"/>
                <a:ext cx="403191" cy="5556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>
                <a:stCxn id="220" idx="5"/>
                <a:endCxn id="194" idx="1"/>
              </p:cNvCxnSpPr>
              <p:nvPr/>
            </p:nvCxnSpPr>
            <p:spPr>
              <a:xfrm rot="10800000" flipV="1">
                <a:off x="5573654" y="4051192"/>
                <a:ext cx="715902" cy="81279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>
                <a:stCxn id="199" idx="7"/>
                <a:endCxn id="196" idx="3"/>
              </p:cNvCxnSpPr>
              <p:nvPr/>
            </p:nvCxnSpPr>
            <p:spPr>
              <a:xfrm rot="8664189" flipH="1" flipV="1">
                <a:off x="6902280" y="4311541"/>
                <a:ext cx="168261" cy="73977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>
                <a:endCxn id="207" idx="0"/>
              </p:cNvCxnSpPr>
              <p:nvPr/>
            </p:nvCxnSpPr>
            <p:spPr>
              <a:xfrm rot="8664189">
                <a:off x="7276898" y="2887561"/>
                <a:ext cx="561927" cy="22542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7" name="Oval 206"/>
              <p:cNvSpPr/>
              <p:nvPr/>
            </p:nvSpPr>
            <p:spPr>
              <a:xfrm rot="5633436">
                <a:off x="7137997" y="3064571"/>
                <a:ext cx="165099" cy="12222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08" name="Straight Connector 207"/>
              <p:cNvCxnSpPr>
                <a:stCxn id="198" idx="2"/>
                <a:endCxn id="207" idx="7"/>
              </p:cNvCxnSpPr>
              <p:nvPr/>
            </p:nvCxnSpPr>
            <p:spPr>
              <a:xfrm rot="5400000" flipH="1" flipV="1">
                <a:off x="6824466" y="3544786"/>
                <a:ext cx="793746" cy="7619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>
                <a:stCxn id="207" idx="5"/>
                <a:endCxn id="217" idx="1"/>
              </p:cNvCxnSpPr>
              <p:nvPr/>
            </p:nvCxnSpPr>
            <p:spPr>
              <a:xfrm rot="10800000" flipV="1">
                <a:off x="6808625" y="3181246"/>
                <a:ext cx="365094" cy="9366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0" name="Oval 209"/>
              <p:cNvSpPr/>
              <p:nvPr/>
            </p:nvSpPr>
            <p:spPr>
              <a:xfrm rot="5633436">
                <a:off x="5026007" y="3251101"/>
                <a:ext cx="165099" cy="120640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1" name="Oval 210"/>
              <p:cNvSpPr/>
              <p:nvPr/>
            </p:nvSpPr>
            <p:spPr>
              <a:xfrm rot="5633436">
                <a:off x="6029222" y="3149501"/>
                <a:ext cx="165099" cy="120640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12" name="Oval 211"/>
              <p:cNvSpPr/>
              <p:nvPr/>
            </p:nvSpPr>
            <p:spPr>
              <a:xfrm rot="5633436">
                <a:off x="5601428" y="3566219"/>
                <a:ext cx="163511" cy="120640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13" name="Straight Connector 212"/>
              <p:cNvCxnSpPr>
                <a:endCxn id="210" idx="2"/>
              </p:cNvCxnSpPr>
              <p:nvPr/>
            </p:nvCxnSpPr>
            <p:spPr>
              <a:xfrm rot="5400000">
                <a:off x="4742625" y="2510544"/>
                <a:ext cx="1089020" cy="34763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>
                <a:stCxn id="212" idx="3"/>
                <a:endCxn id="210" idx="0"/>
              </p:cNvCxnSpPr>
              <p:nvPr/>
            </p:nvCxnSpPr>
            <p:spPr>
              <a:xfrm rot="8664189">
                <a:off x="5265706" y="3152671"/>
                <a:ext cx="280964" cy="57626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>
                <a:endCxn id="211" idx="3"/>
              </p:cNvCxnSpPr>
              <p:nvPr/>
            </p:nvCxnSpPr>
            <p:spPr>
              <a:xfrm rot="16200000" flipH="1">
                <a:off x="5706971" y="2782793"/>
                <a:ext cx="550861" cy="17937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>
                <a:stCxn id="212" idx="1"/>
                <a:endCxn id="211" idx="4"/>
              </p:cNvCxnSpPr>
              <p:nvPr/>
            </p:nvCxnSpPr>
            <p:spPr>
              <a:xfrm flipV="1">
                <a:off x="5729216" y="3206646"/>
                <a:ext cx="322236" cy="36512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7" name="Oval 216"/>
              <p:cNvSpPr/>
              <p:nvPr/>
            </p:nvSpPr>
            <p:spPr>
              <a:xfrm rot="5633436">
                <a:off x="6678454" y="3270151"/>
                <a:ext cx="165099" cy="120640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18" name="Straight Connector 217"/>
              <p:cNvCxnSpPr>
                <a:stCxn id="211" idx="0"/>
                <a:endCxn id="217" idx="4"/>
              </p:cNvCxnSpPr>
              <p:nvPr/>
            </p:nvCxnSpPr>
            <p:spPr>
              <a:xfrm rot="8664189" flipH="1" flipV="1">
                <a:off x="6245110" y="3016147"/>
                <a:ext cx="382555" cy="50799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>
                <a:stCxn id="217" idx="2"/>
              </p:cNvCxnSpPr>
              <p:nvPr/>
            </p:nvCxnSpPr>
            <p:spPr>
              <a:xfrm rot="14064189">
                <a:off x="6206188" y="2902643"/>
                <a:ext cx="796921" cy="2381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0" name="Oval 219"/>
              <p:cNvSpPr/>
              <p:nvPr/>
            </p:nvSpPr>
            <p:spPr>
              <a:xfrm rot="5633436">
                <a:off x="6253833" y="3936105"/>
                <a:ext cx="163512" cy="120640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21" name="Straight Connector 220"/>
              <p:cNvCxnSpPr>
                <a:stCxn id="212" idx="7"/>
                <a:endCxn id="220" idx="3"/>
              </p:cNvCxnSpPr>
              <p:nvPr/>
            </p:nvCxnSpPr>
            <p:spPr>
              <a:xfrm rot="8664189" flipH="1" flipV="1">
                <a:off x="5829221" y="3486045"/>
                <a:ext cx="360331" cy="65087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>
                <a:stCxn id="220" idx="0"/>
                <a:endCxn id="199" idx="4"/>
              </p:cNvCxnSpPr>
              <p:nvPr/>
            </p:nvCxnSpPr>
            <p:spPr>
              <a:xfrm rot="8664189" flipH="1" flipV="1">
                <a:off x="6500676" y="3933718"/>
                <a:ext cx="52384" cy="51434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458" name="Group 222"/>
            <p:cNvGrpSpPr>
              <a:grpSpLocks/>
            </p:cNvGrpSpPr>
            <p:nvPr/>
          </p:nvGrpSpPr>
          <p:grpSpPr bwMode="auto">
            <a:xfrm>
              <a:off x="5048250" y="2139951"/>
              <a:ext cx="3263900" cy="2920998"/>
              <a:chOff x="5047658" y="2139852"/>
              <a:chExt cx="3263742" cy="2920984"/>
            </a:xfrm>
          </p:grpSpPr>
          <p:cxnSp>
            <p:nvCxnSpPr>
              <p:cNvPr id="225" name="Straight Connector 224"/>
              <p:cNvCxnSpPr>
                <a:stCxn id="233" idx="6"/>
                <a:endCxn id="227" idx="2"/>
              </p:cNvCxnSpPr>
              <p:nvPr/>
            </p:nvCxnSpPr>
            <p:spPr>
              <a:xfrm rot="5633436">
                <a:off x="7743081" y="4108342"/>
                <a:ext cx="957258" cy="158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6" name="Oval 225"/>
              <p:cNvSpPr/>
              <p:nvPr/>
            </p:nvSpPr>
            <p:spPr>
              <a:xfrm rot="5633436">
                <a:off x="5445303" y="4856848"/>
                <a:ext cx="165099" cy="122231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7" name="Oval 226"/>
              <p:cNvSpPr/>
              <p:nvPr/>
            </p:nvSpPr>
            <p:spPr>
              <a:xfrm rot="5633436">
                <a:off x="8111381" y="4608406"/>
                <a:ext cx="165099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28" name="Oval 227"/>
              <p:cNvSpPr/>
              <p:nvPr/>
            </p:nvSpPr>
            <p:spPr>
              <a:xfrm rot="5633436">
                <a:off x="7170832" y="4917172"/>
                <a:ext cx="165099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29" name="Straight Connector 228"/>
              <p:cNvCxnSpPr>
                <a:stCxn id="228" idx="0"/>
                <a:endCxn id="227" idx="5"/>
              </p:cNvCxnSpPr>
              <p:nvPr/>
            </p:nvCxnSpPr>
            <p:spPr>
              <a:xfrm rot="233436" flipV="1">
                <a:off x="7320848" y="4684603"/>
                <a:ext cx="820698" cy="33813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Oval 229"/>
              <p:cNvSpPr/>
              <p:nvPr/>
            </p:nvSpPr>
            <p:spPr>
              <a:xfrm rot="5633436">
                <a:off x="7094636" y="4001189"/>
                <a:ext cx="165099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1" name="Oval 230"/>
              <p:cNvSpPr/>
              <p:nvPr/>
            </p:nvSpPr>
            <p:spPr>
              <a:xfrm rot="5633436">
                <a:off x="6636664" y="4324244"/>
                <a:ext cx="165099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2" name="Oval 231"/>
              <p:cNvSpPr/>
              <p:nvPr/>
            </p:nvSpPr>
            <p:spPr>
              <a:xfrm rot="5633436">
                <a:off x="7812945" y="2814539"/>
                <a:ext cx="165099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33" name="Oval 232"/>
              <p:cNvSpPr/>
              <p:nvPr/>
            </p:nvSpPr>
            <p:spPr>
              <a:xfrm rot="5633436">
                <a:off x="8167734" y="3488429"/>
                <a:ext cx="165099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34" name="Straight Connector 233"/>
              <p:cNvCxnSpPr>
                <a:stCxn id="226" idx="0"/>
                <a:endCxn id="228" idx="4"/>
              </p:cNvCxnSpPr>
              <p:nvPr/>
            </p:nvCxnSpPr>
            <p:spPr>
              <a:xfrm rot="233436" flipV="1">
                <a:off x="5588968" y="4898914"/>
                <a:ext cx="1603298" cy="9842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>
                <a:stCxn id="230" idx="0"/>
                <a:endCxn id="227" idx="4"/>
              </p:cNvCxnSpPr>
              <p:nvPr/>
            </p:nvCxnSpPr>
            <p:spPr>
              <a:xfrm rot="8664189" flipH="1" flipV="1">
                <a:off x="7449428" y="3768619"/>
                <a:ext cx="473052" cy="119220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>
                <a:stCxn id="247" idx="6"/>
              </p:cNvCxnSpPr>
              <p:nvPr/>
            </p:nvCxnSpPr>
            <p:spPr>
              <a:xfrm rot="16200000" flipH="1">
                <a:off x="4588066" y="3909121"/>
                <a:ext cx="1439857" cy="40955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>
                <a:stCxn id="231" idx="0"/>
                <a:endCxn id="230" idx="5"/>
              </p:cNvCxnSpPr>
              <p:nvPr/>
            </p:nvCxnSpPr>
            <p:spPr>
              <a:xfrm rot="8664189" flipH="1" flipV="1">
                <a:off x="6754137" y="4225817"/>
                <a:ext cx="403206" cy="5556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>
                <a:stCxn id="257" idx="5"/>
                <a:endCxn id="226" idx="1"/>
              </p:cNvCxnSpPr>
              <p:nvPr/>
            </p:nvCxnSpPr>
            <p:spPr>
              <a:xfrm rot="10800000" flipV="1">
                <a:off x="5574682" y="4051192"/>
                <a:ext cx="714341" cy="81279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>
                <a:stCxn id="231" idx="7"/>
                <a:endCxn id="228" idx="3"/>
              </p:cNvCxnSpPr>
              <p:nvPr/>
            </p:nvCxnSpPr>
            <p:spPr>
              <a:xfrm rot="8664189" flipH="1" flipV="1">
                <a:off x="6901768" y="4311541"/>
                <a:ext cx="168267" cy="73977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>
                <a:stCxn id="233" idx="2"/>
              </p:cNvCxnSpPr>
              <p:nvPr/>
            </p:nvCxnSpPr>
            <p:spPr>
              <a:xfrm rot="16433436" flipV="1">
                <a:off x="7685137" y="2867719"/>
                <a:ext cx="1089020" cy="10318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>
                <a:stCxn id="232" idx="0"/>
                <a:endCxn id="233" idx="4"/>
              </p:cNvCxnSpPr>
              <p:nvPr/>
            </p:nvCxnSpPr>
            <p:spPr>
              <a:xfrm rot="19464189" flipH="1">
                <a:off x="8025664" y="2851048"/>
                <a:ext cx="93657" cy="72231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>
                <a:stCxn id="232" idx="4"/>
                <a:endCxn id="244" idx="0"/>
              </p:cNvCxnSpPr>
              <p:nvPr/>
            </p:nvCxnSpPr>
            <p:spPr>
              <a:xfrm rot="8664189">
                <a:off x="7276400" y="2887561"/>
                <a:ext cx="561948" cy="22542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>
                <a:endCxn id="232" idx="1"/>
              </p:cNvCxnSpPr>
              <p:nvPr/>
            </p:nvCxnSpPr>
            <p:spPr>
              <a:xfrm rot="10800000" flipV="1">
                <a:off x="7941530" y="2344638"/>
                <a:ext cx="220652" cy="47466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4" name="Oval 243"/>
              <p:cNvSpPr/>
              <p:nvPr/>
            </p:nvSpPr>
            <p:spPr>
              <a:xfrm rot="5633436">
                <a:off x="7138290" y="3065363"/>
                <a:ext cx="165099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45" name="Straight Connector 244"/>
              <p:cNvCxnSpPr>
                <a:stCxn id="230" idx="2"/>
                <a:endCxn id="244" idx="7"/>
              </p:cNvCxnSpPr>
              <p:nvPr/>
            </p:nvCxnSpPr>
            <p:spPr>
              <a:xfrm rot="5400000" flipH="1" flipV="1">
                <a:off x="6823966" y="3544784"/>
                <a:ext cx="793746" cy="7619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>
                <a:stCxn id="244" idx="5"/>
                <a:endCxn id="254" idx="1"/>
              </p:cNvCxnSpPr>
              <p:nvPr/>
            </p:nvCxnSpPr>
            <p:spPr>
              <a:xfrm rot="10800000" flipV="1">
                <a:off x="6808109" y="3181246"/>
                <a:ext cx="365107" cy="9366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7" name="Oval 246"/>
              <p:cNvSpPr/>
              <p:nvPr/>
            </p:nvSpPr>
            <p:spPr>
              <a:xfrm rot="5633436">
                <a:off x="5026223" y="3250305"/>
                <a:ext cx="165099" cy="122231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8" name="Oval 247"/>
              <p:cNvSpPr/>
              <p:nvPr/>
            </p:nvSpPr>
            <p:spPr>
              <a:xfrm rot="5633436">
                <a:off x="6028681" y="3149499"/>
                <a:ext cx="165099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49" name="Oval 248"/>
              <p:cNvSpPr/>
              <p:nvPr/>
            </p:nvSpPr>
            <p:spPr>
              <a:xfrm rot="5633436">
                <a:off x="5601665" y="3565422"/>
                <a:ext cx="163511" cy="122231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50" name="Straight Connector 249"/>
              <p:cNvCxnSpPr>
                <a:endCxn id="247" idx="2"/>
              </p:cNvCxnSpPr>
              <p:nvPr/>
            </p:nvCxnSpPr>
            <p:spPr>
              <a:xfrm rot="5400000">
                <a:off x="4742054" y="2510538"/>
                <a:ext cx="1089020" cy="34764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>
                <a:stCxn id="249" idx="3"/>
                <a:endCxn id="247" idx="0"/>
              </p:cNvCxnSpPr>
              <p:nvPr/>
            </p:nvCxnSpPr>
            <p:spPr>
              <a:xfrm rot="8664189">
                <a:off x="5266721" y="3152671"/>
                <a:ext cx="279387" cy="57626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>
                <a:endCxn id="248" idx="3"/>
              </p:cNvCxnSpPr>
              <p:nvPr/>
            </p:nvCxnSpPr>
            <p:spPr>
              <a:xfrm rot="16200000" flipH="1">
                <a:off x="5707218" y="2783584"/>
                <a:ext cx="550861" cy="17779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>
                <a:stCxn id="249" idx="1"/>
                <a:endCxn id="248" idx="4"/>
              </p:cNvCxnSpPr>
              <p:nvPr/>
            </p:nvCxnSpPr>
            <p:spPr>
              <a:xfrm flipV="1">
                <a:off x="5730249" y="3206646"/>
                <a:ext cx="320660" cy="36512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4" name="Oval 253"/>
              <p:cNvSpPr/>
              <p:nvPr/>
            </p:nvSpPr>
            <p:spPr>
              <a:xfrm rot="5633436">
                <a:off x="6678731" y="3269355"/>
                <a:ext cx="165099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55" name="Straight Connector 254"/>
              <p:cNvCxnSpPr>
                <a:stCxn id="248" idx="0"/>
                <a:endCxn id="254" idx="4"/>
              </p:cNvCxnSpPr>
              <p:nvPr/>
            </p:nvCxnSpPr>
            <p:spPr>
              <a:xfrm rot="8664189" flipH="1" flipV="1">
                <a:off x="6244574" y="3016147"/>
                <a:ext cx="382569" cy="50799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>
                <a:stCxn id="254" idx="2"/>
              </p:cNvCxnSpPr>
              <p:nvPr/>
            </p:nvCxnSpPr>
            <p:spPr>
              <a:xfrm rot="14064189">
                <a:off x="6205665" y="2902642"/>
                <a:ext cx="796921" cy="2381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7" name="Oval 256"/>
              <p:cNvSpPr/>
              <p:nvPr/>
            </p:nvSpPr>
            <p:spPr>
              <a:xfrm rot="5633436">
                <a:off x="6253300" y="3936103"/>
                <a:ext cx="163512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58" name="Straight Connector 257"/>
              <p:cNvCxnSpPr>
                <a:stCxn id="249" idx="7"/>
                <a:endCxn id="257" idx="3"/>
              </p:cNvCxnSpPr>
              <p:nvPr/>
            </p:nvCxnSpPr>
            <p:spPr>
              <a:xfrm rot="8664189" flipH="1" flipV="1">
                <a:off x="5828669" y="3486045"/>
                <a:ext cx="360345" cy="65087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stCxn id="257" idx="0"/>
                <a:endCxn id="231" idx="4"/>
              </p:cNvCxnSpPr>
              <p:nvPr/>
            </p:nvCxnSpPr>
            <p:spPr>
              <a:xfrm rot="8664189" flipH="1" flipV="1">
                <a:off x="6501737" y="3933718"/>
                <a:ext cx="50798" cy="51434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459" name="Group 259"/>
            <p:cNvGrpSpPr>
              <a:grpSpLocks/>
            </p:cNvGrpSpPr>
            <p:nvPr/>
          </p:nvGrpSpPr>
          <p:grpSpPr bwMode="auto">
            <a:xfrm>
              <a:off x="5048250" y="1684338"/>
              <a:ext cx="3262313" cy="3376612"/>
              <a:chOff x="5047658" y="1684296"/>
              <a:chExt cx="3263088" cy="3376541"/>
            </a:xfrm>
          </p:grpSpPr>
          <p:cxnSp>
            <p:nvCxnSpPr>
              <p:cNvPr id="262" name="Straight Connector 261"/>
              <p:cNvCxnSpPr>
                <a:stCxn id="271" idx="6"/>
                <a:endCxn id="264" idx="2"/>
              </p:cNvCxnSpPr>
              <p:nvPr/>
            </p:nvCxnSpPr>
            <p:spPr>
              <a:xfrm rot="5633436">
                <a:off x="7742410" y="4108358"/>
                <a:ext cx="957242" cy="1587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3" name="Oval 262"/>
              <p:cNvSpPr/>
              <p:nvPr/>
            </p:nvSpPr>
            <p:spPr>
              <a:xfrm rot="5633436">
                <a:off x="5445442" y="4856832"/>
                <a:ext cx="165097" cy="122266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4" name="Oval 263"/>
              <p:cNvSpPr/>
              <p:nvPr/>
            </p:nvSpPr>
            <p:spPr>
              <a:xfrm rot="5633436">
                <a:off x="8111488" y="4607601"/>
                <a:ext cx="165097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5" name="Oval 264"/>
              <p:cNvSpPr/>
              <p:nvPr/>
            </p:nvSpPr>
            <p:spPr>
              <a:xfrm rot="5633436">
                <a:off x="7170670" y="4917950"/>
                <a:ext cx="165097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66" name="Straight Connector 265"/>
              <p:cNvCxnSpPr>
                <a:stCxn id="265" idx="0"/>
                <a:endCxn id="264" idx="5"/>
              </p:cNvCxnSpPr>
              <p:nvPr/>
            </p:nvCxnSpPr>
            <p:spPr>
              <a:xfrm rot="233436" flipV="1">
                <a:off x="7321498" y="4684609"/>
                <a:ext cx="819345" cy="33813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7" name="Oval 266"/>
              <p:cNvSpPr/>
              <p:nvPr/>
            </p:nvSpPr>
            <p:spPr>
              <a:xfrm rot="5633436">
                <a:off x="5815417" y="2454995"/>
                <a:ext cx="165097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8" name="Oval 267"/>
              <p:cNvSpPr/>
              <p:nvPr/>
            </p:nvSpPr>
            <p:spPr>
              <a:xfrm rot="5633436">
                <a:off x="7095246" y="4001188"/>
                <a:ext cx="165097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69" name="Oval 268"/>
              <p:cNvSpPr/>
              <p:nvPr/>
            </p:nvSpPr>
            <p:spPr>
              <a:xfrm rot="5633436">
                <a:off x="6636350" y="4323443"/>
                <a:ext cx="165097" cy="122266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70" name="Oval 269"/>
              <p:cNvSpPr/>
              <p:nvPr/>
            </p:nvSpPr>
            <p:spPr>
              <a:xfrm rot="5633436">
                <a:off x="7812967" y="2813763"/>
                <a:ext cx="165097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71" name="Oval 270"/>
              <p:cNvSpPr/>
              <p:nvPr/>
            </p:nvSpPr>
            <p:spPr>
              <a:xfrm rot="5633436">
                <a:off x="8167857" y="3489230"/>
                <a:ext cx="165097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72" name="Straight Connector 271"/>
              <p:cNvCxnSpPr>
                <a:stCxn id="263" idx="0"/>
                <a:endCxn id="265" idx="4"/>
              </p:cNvCxnSpPr>
              <p:nvPr/>
            </p:nvCxnSpPr>
            <p:spPr>
              <a:xfrm rot="233436" flipV="1">
                <a:off x="5589123" y="4898916"/>
                <a:ext cx="1603756" cy="9842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>
                <a:stCxn id="268" idx="0"/>
                <a:endCxn id="264" idx="4"/>
              </p:cNvCxnSpPr>
              <p:nvPr/>
            </p:nvCxnSpPr>
            <p:spPr>
              <a:xfrm rot="8664189" flipH="1" flipV="1">
                <a:off x="7448528" y="3768640"/>
                <a:ext cx="473188" cy="119218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>
                <a:stCxn id="288" idx="6"/>
              </p:cNvCxnSpPr>
              <p:nvPr/>
            </p:nvCxnSpPr>
            <p:spPr>
              <a:xfrm rot="16200000" flipH="1">
                <a:off x="4588152" y="3909078"/>
                <a:ext cx="1439833" cy="40967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>
                <a:stCxn id="269" idx="0"/>
                <a:endCxn id="268" idx="5"/>
              </p:cNvCxnSpPr>
              <p:nvPr/>
            </p:nvCxnSpPr>
            <p:spPr>
              <a:xfrm rot="8664189" flipH="1" flipV="1">
                <a:off x="6754625" y="4225830"/>
                <a:ext cx="403321" cy="5556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>
                <a:stCxn id="298" idx="5"/>
                <a:endCxn id="263" idx="1"/>
              </p:cNvCxnSpPr>
              <p:nvPr/>
            </p:nvCxnSpPr>
            <p:spPr>
              <a:xfrm rot="10800000" flipV="1">
                <a:off x="5574832" y="4051209"/>
                <a:ext cx="714545" cy="81278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>
                <a:stCxn id="269" idx="7"/>
                <a:endCxn id="265" idx="3"/>
              </p:cNvCxnSpPr>
              <p:nvPr/>
            </p:nvCxnSpPr>
            <p:spPr>
              <a:xfrm rot="8664189" flipH="1" flipV="1">
                <a:off x="6902298" y="4309967"/>
                <a:ext cx="168315" cy="741347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>
                <a:stCxn id="271" idx="2"/>
              </p:cNvCxnSpPr>
              <p:nvPr/>
            </p:nvCxnSpPr>
            <p:spPr>
              <a:xfrm rot="16433436" flipV="1">
                <a:off x="7685262" y="2866945"/>
                <a:ext cx="1089002" cy="10480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>
                <a:stCxn id="270" idx="0"/>
                <a:endCxn id="271" idx="4"/>
              </p:cNvCxnSpPr>
              <p:nvPr/>
            </p:nvCxnSpPr>
            <p:spPr>
              <a:xfrm rot="19464189" flipH="1">
                <a:off x="8024927" y="2851084"/>
                <a:ext cx="95273" cy="72229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>
                <a:stCxn id="270" idx="4"/>
                <a:endCxn id="282" idx="0"/>
              </p:cNvCxnSpPr>
              <p:nvPr/>
            </p:nvCxnSpPr>
            <p:spPr>
              <a:xfrm rot="8664189">
                <a:off x="7277037" y="2887596"/>
                <a:ext cx="562109" cy="22542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>
                <a:endCxn id="270" idx="1"/>
              </p:cNvCxnSpPr>
              <p:nvPr/>
            </p:nvCxnSpPr>
            <p:spPr>
              <a:xfrm rot="10800000" flipV="1">
                <a:off x="7942357" y="2343094"/>
                <a:ext cx="220715" cy="47624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2" name="Oval 281"/>
              <p:cNvSpPr/>
              <p:nvPr/>
            </p:nvSpPr>
            <p:spPr>
              <a:xfrm rot="5633436">
                <a:off x="7138119" y="3064583"/>
                <a:ext cx="165097" cy="122266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83" name="Straight Connector 282"/>
              <p:cNvCxnSpPr>
                <a:stCxn id="268" idx="2"/>
                <a:endCxn id="282" idx="7"/>
              </p:cNvCxnSpPr>
              <p:nvPr/>
            </p:nvCxnSpPr>
            <p:spPr>
              <a:xfrm rot="5400000" flipH="1" flipV="1">
                <a:off x="6824594" y="3544798"/>
                <a:ext cx="793734" cy="7621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>
                <a:stCxn id="282" idx="5"/>
                <a:endCxn id="295" idx="1"/>
              </p:cNvCxnSpPr>
              <p:nvPr/>
            </p:nvCxnSpPr>
            <p:spPr>
              <a:xfrm rot="10800000" flipV="1">
                <a:off x="6808613" y="3181277"/>
                <a:ext cx="365212" cy="9366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5" name="Oval 284"/>
              <p:cNvSpPr/>
              <p:nvPr/>
            </p:nvSpPr>
            <p:spPr>
              <a:xfrm rot="5633436">
                <a:off x="6321156" y="2457376"/>
                <a:ext cx="163509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86" name="Straight Connector 285"/>
              <p:cNvCxnSpPr>
                <a:endCxn id="285" idx="1"/>
              </p:cNvCxnSpPr>
              <p:nvPr/>
            </p:nvCxnSpPr>
            <p:spPr>
              <a:xfrm rot="233436" flipH="1">
                <a:off x="6468807" y="1684296"/>
                <a:ext cx="568460" cy="80802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>
                <a:stCxn id="267" idx="0"/>
                <a:endCxn id="285" idx="4"/>
              </p:cNvCxnSpPr>
              <p:nvPr/>
            </p:nvCxnSpPr>
            <p:spPr>
              <a:xfrm flipV="1">
                <a:off x="5959099" y="2512954"/>
                <a:ext cx="382678" cy="7937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8" name="Oval 287"/>
              <p:cNvSpPr/>
              <p:nvPr/>
            </p:nvSpPr>
            <p:spPr>
              <a:xfrm rot="5633436">
                <a:off x="5025448" y="3251110"/>
                <a:ext cx="165097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89" name="Oval 288"/>
              <p:cNvSpPr/>
              <p:nvPr/>
            </p:nvSpPr>
            <p:spPr>
              <a:xfrm rot="5633436">
                <a:off x="6028987" y="3149512"/>
                <a:ext cx="165097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290" name="Oval 289"/>
              <p:cNvSpPr/>
              <p:nvPr/>
            </p:nvSpPr>
            <p:spPr>
              <a:xfrm rot="5633436">
                <a:off x="5600260" y="3565428"/>
                <a:ext cx="165097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91" name="Straight Connector 290"/>
              <p:cNvCxnSpPr>
                <a:endCxn id="288" idx="2"/>
              </p:cNvCxnSpPr>
              <p:nvPr/>
            </p:nvCxnSpPr>
            <p:spPr>
              <a:xfrm rot="5400000">
                <a:off x="4742131" y="2510527"/>
                <a:ext cx="1089002" cy="34774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>
                <a:stCxn id="290" idx="3"/>
                <a:endCxn id="288" idx="0"/>
              </p:cNvCxnSpPr>
              <p:nvPr/>
            </p:nvCxnSpPr>
            <p:spPr>
              <a:xfrm rot="8664189">
                <a:off x="5266784" y="3152703"/>
                <a:ext cx="279466" cy="57625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>
                <a:stCxn id="267" idx="6"/>
                <a:endCxn id="289" idx="3"/>
              </p:cNvCxnSpPr>
              <p:nvPr/>
            </p:nvCxnSpPr>
            <p:spPr>
              <a:xfrm rot="16200000" flipH="1">
                <a:off x="5707490" y="2783594"/>
                <a:ext cx="550852" cy="17784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>
                <a:stCxn id="290" idx="1"/>
                <a:endCxn id="289" idx="4"/>
              </p:cNvCxnSpPr>
              <p:nvPr/>
            </p:nvCxnSpPr>
            <p:spPr>
              <a:xfrm flipV="1">
                <a:off x="5730444" y="3206676"/>
                <a:ext cx="320751" cy="365117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5" name="Oval 294"/>
              <p:cNvSpPr/>
              <p:nvPr/>
            </p:nvSpPr>
            <p:spPr>
              <a:xfrm rot="5633436">
                <a:off x="6678428" y="3270160"/>
                <a:ext cx="165097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96" name="Straight Connector 295"/>
              <p:cNvCxnSpPr>
                <a:stCxn id="289" idx="0"/>
                <a:endCxn id="295" idx="4"/>
              </p:cNvCxnSpPr>
              <p:nvPr/>
            </p:nvCxnSpPr>
            <p:spPr>
              <a:xfrm rot="8664189" flipH="1" flipV="1">
                <a:off x="6244917" y="3016180"/>
                <a:ext cx="382678" cy="507989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>
                <a:stCxn id="295" idx="2"/>
                <a:endCxn id="285" idx="7"/>
              </p:cNvCxnSpPr>
              <p:nvPr/>
            </p:nvCxnSpPr>
            <p:spPr>
              <a:xfrm rot="14064189">
                <a:off x="6206117" y="2902674"/>
                <a:ext cx="796908" cy="23819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8" name="Oval 297"/>
              <p:cNvSpPr/>
              <p:nvPr/>
            </p:nvSpPr>
            <p:spPr>
              <a:xfrm rot="5633436">
                <a:off x="6253670" y="3936103"/>
                <a:ext cx="163510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299" name="Straight Connector 298"/>
              <p:cNvCxnSpPr>
                <a:stCxn id="290" idx="7"/>
                <a:endCxn id="298" idx="3"/>
              </p:cNvCxnSpPr>
              <p:nvPr/>
            </p:nvCxnSpPr>
            <p:spPr>
              <a:xfrm rot="8664189" flipH="1" flipV="1">
                <a:off x="5828893" y="3486071"/>
                <a:ext cx="360448" cy="65086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>
                <a:stCxn id="298" idx="0"/>
                <a:endCxn id="269" idx="4"/>
              </p:cNvCxnSpPr>
              <p:nvPr/>
            </p:nvCxnSpPr>
            <p:spPr>
              <a:xfrm rot="8664189" flipH="1" flipV="1">
                <a:off x="6500565" y="3933736"/>
                <a:ext cx="52400" cy="514339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>
                <a:endCxn id="267" idx="3"/>
              </p:cNvCxnSpPr>
              <p:nvPr/>
            </p:nvCxnSpPr>
            <p:spPr>
              <a:xfrm>
                <a:off x="5506553" y="2120849"/>
                <a:ext cx="350921" cy="33336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460" name="Group 301"/>
            <p:cNvGrpSpPr>
              <a:grpSpLocks/>
            </p:cNvGrpSpPr>
            <p:nvPr/>
          </p:nvGrpSpPr>
          <p:grpSpPr bwMode="auto">
            <a:xfrm>
              <a:off x="5048249" y="1652588"/>
              <a:ext cx="3262314" cy="3408363"/>
              <a:chOff x="5047657" y="1651941"/>
              <a:chExt cx="3263089" cy="3408897"/>
            </a:xfrm>
          </p:grpSpPr>
          <p:cxnSp>
            <p:nvCxnSpPr>
              <p:cNvPr id="304" name="Straight Connector 303"/>
              <p:cNvCxnSpPr>
                <a:stCxn id="313" idx="6"/>
                <a:endCxn id="306" idx="2"/>
              </p:cNvCxnSpPr>
              <p:nvPr/>
            </p:nvCxnSpPr>
            <p:spPr>
              <a:xfrm rot="5633436">
                <a:off x="7742325" y="4108188"/>
                <a:ext cx="957412" cy="1587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5" name="Oval 304"/>
              <p:cNvSpPr/>
              <p:nvPr/>
            </p:nvSpPr>
            <p:spPr>
              <a:xfrm rot="5633436">
                <a:off x="5445427" y="4856807"/>
                <a:ext cx="165126" cy="122266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06" name="Oval 305"/>
              <p:cNvSpPr/>
              <p:nvPr/>
            </p:nvSpPr>
            <p:spPr>
              <a:xfrm rot="5633436">
                <a:off x="8111473" y="4607531"/>
                <a:ext cx="165126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07" name="Oval 306"/>
              <p:cNvSpPr/>
              <p:nvPr/>
            </p:nvSpPr>
            <p:spPr>
              <a:xfrm rot="5633436">
                <a:off x="7170656" y="4917936"/>
                <a:ext cx="165126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08" name="Straight Connector 307"/>
              <p:cNvCxnSpPr>
                <a:stCxn id="307" idx="0"/>
                <a:endCxn id="306" idx="5"/>
              </p:cNvCxnSpPr>
              <p:nvPr/>
            </p:nvCxnSpPr>
            <p:spPr>
              <a:xfrm rot="233436" flipV="1">
                <a:off x="7321498" y="4684542"/>
                <a:ext cx="819345" cy="33819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9" name="Oval 308"/>
              <p:cNvSpPr/>
              <p:nvPr/>
            </p:nvSpPr>
            <p:spPr>
              <a:xfrm rot="5633436">
                <a:off x="5815402" y="2454543"/>
                <a:ext cx="165126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10" name="Oval 309"/>
              <p:cNvSpPr/>
              <p:nvPr/>
            </p:nvSpPr>
            <p:spPr>
              <a:xfrm rot="5633436">
                <a:off x="7095232" y="4001011"/>
                <a:ext cx="165126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11" name="Oval 310"/>
              <p:cNvSpPr/>
              <p:nvPr/>
            </p:nvSpPr>
            <p:spPr>
              <a:xfrm rot="5633436">
                <a:off x="6636335" y="4323323"/>
                <a:ext cx="165126" cy="122266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12" name="Oval 311"/>
              <p:cNvSpPr/>
              <p:nvPr/>
            </p:nvSpPr>
            <p:spPr>
              <a:xfrm rot="5633436">
                <a:off x="7813745" y="2814168"/>
                <a:ext cx="163539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13" name="Oval 312"/>
              <p:cNvSpPr/>
              <p:nvPr/>
            </p:nvSpPr>
            <p:spPr>
              <a:xfrm rot="5633436">
                <a:off x="8167843" y="3488961"/>
                <a:ext cx="165126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14" name="Straight Connector 313"/>
              <p:cNvCxnSpPr>
                <a:stCxn id="305" idx="0"/>
                <a:endCxn id="307" idx="4"/>
              </p:cNvCxnSpPr>
              <p:nvPr/>
            </p:nvCxnSpPr>
            <p:spPr>
              <a:xfrm rot="233436" flipV="1">
                <a:off x="5589123" y="4898888"/>
                <a:ext cx="1603756" cy="9844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>
                <a:stCxn id="310" idx="0"/>
                <a:endCxn id="306" idx="4"/>
              </p:cNvCxnSpPr>
              <p:nvPr/>
            </p:nvCxnSpPr>
            <p:spPr>
              <a:xfrm rot="8664189" flipH="1" flipV="1">
                <a:off x="7448528" y="3768410"/>
                <a:ext cx="473188" cy="119240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>
                <a:stCxn id="331" idx="6"/>
              </p:cNvCxnSpPr>
              <p:nvPr/>
            </p:nvCxnSpPr>
            <p:spPr>
              <a:xfrm rot="16200000" flipH="1">
                <a:off x="4588024" y="3908910"/>
                <a:ext cx="1440089" cy="40967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>
                <a:stCxn id="344" idx="1"/>
              </p:cNvCxnSpPr>
              <p:nvPr/>
            </p:nvCxnSpPr>
            <p:spPr>
              <a:xfrm flipV="1">
                <a:off x="5512905" y="1651941"/>
                <a:ext cx="1529127" cy="35406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Straight Connector 317"/>
              <p:cNvCxnSpPr>
                <a:stCxn id="311" idx="0"/>
                <a:endCxn id="310" idx="5"/>
              </p:cNvCxnSpPr>
              <p:nvPr/>
            </p:nvCxnSpPr>
            <p:spPr>
              <a:xfrm rot="8664189" flipH="1" flipV="1">
                <a:off x="6754625" y="4225682"/>
                <a:ext cx="403321" cy="5557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Straight Connector 318"/>
              <p:cNvCxnSpPr>
                <a:stCxn id="341" idx="5"/>
                <a:endCxn id="305" idx="1"/>
              </p:cNvCxnSpPr>
              <p:nvPr/>
            </p:nvCxnSpPr>
            <p:spPr>
              <a:xfrm rot="10800000" flipV="1">
                <a:off x="5574832" y="4051030"/>
                <a:ext cx="714545" cy="81292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>
                <a:stCxn id="311" idx="7"/>
                <a:endCxn id="307" idx="3"/>
              </p:cNvCxnSpPr>
              <p:nvPr/>
            </p:nvCxnSpPr>
            <p:spPr>
              <a:xfrm rot="8664189" flipH="1" flipV="1">
                <a:off x="6902298" y="4311420"/>
                <a:ext cx="168315" cy="73989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>
                <a:stCxn id="313" idx="2"/>
              </p:cNvCxnSpPr>
              <p:nvPr/>
            </p:nvCxnSpPr>
            <p:spPr>
              <a:xfrm rot="16433436" flipV="1">
                <a:off x="7685165" y="2866564"/>
                <a:ext cx="1089196" cy="10480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>
                <a:stCxn id="312" idx="0"/>
                <a:endCxn id="313" idx="4"/>
              </p:cNvCxnSpPr>
              <p:nvPr/>
            </p:nvCxnSpPr>
            <p:spPr>
              <a:xfrm rot="19464189" flipH="1">
                <a:off x="8024927" y="2850691"/>
                <a:ext cx="95273" cy="72401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>
                <a:stCxn id="312" idx="4"/>
                <a:endCxn id="325" idx="0"/>
              </p:cNvCxnSpPr>
              <p:nvPr/>
            </p:nvCxnSpPr>
            <p:spPr>
              <a:xfrm rot="8664189">
                <a:off x="7277037" y="2887210"/>
                <a:ext cx="562109" cy="22546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>
                <a:endCxn id="312" idx="1"/>
              </p:cNvCxnSpPr>
              <p:nvPr/>
            </p:nvCxnSpPr>
            <p:spPr>
              <a:xfrm rot="10800000" flipV="1">
                <a:off x="7942357" y="2344200"/>
                <a:ext cx="220715" cy="47632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5" name="Oval 324"/>
              <p:cNvSpPr/>
              <p:nvPr/>
            </p:nvSpPr>
            <p:spPr>
              <a:xfrm rot="5633436">
                <a:off x="7138105" y="3064239"/>
                <a:ext cx="165126" cy="122266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26" name="Straight Connector 325"/>
              <p:cNvCxnSpPr>
                <a:stCxn id="310" idx="2"/>
                <a:endCxn id="325" idx="7"/>
              </p:cNvCxnSpPr>
              <p:nvPr/>
            </p:nvCxnSpPr>
            <p:spPr>
              <a:xfrm rot="5400000" flipH="1" flipV="1">
                <a:off x="6825317" y="3545329"/>
                <a:ext cx="792287" cy="7621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>
                <a:stCxn id="325" idx="5"/>
                <a:endCxn id="338" idx="1"/>
              </p:cNvCxnSpPr>
              <p:nvPr/>
            </p:nvCxnSpPr>
            <p:spPr>
              <a:xfrm rot="10800000" flipV="1">
                <a:off x="6808613" y="3180943"/>
                <a:ext cx="365212" cy="9367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8" name="Oval 327"/>
              <p:cNvSpPr/>
              <p:nvPr/>
            </p:nvSpPr>
            <p:spPr>
              <a:xfrm rot="5633436">
                <a:off x="6320347" y="2457719"/>
                <a:ext cx="165126" cy="122267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29" name="Straight Connector 328"/>
              <p:cNvCxnSpPr>
                <a:endCxn id="328" idx="1"/>
              </p:cNvCxnSpPr>
              <p:nvPr/>
            </p:nvCxnSpPr>
            <p:spPr>
              <a:xfrm rot="233436" flipH="1">
                <a:off x="6468807" y="1683696"/>
                <a:ext cx="568460" cy="80816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>
                <a:stCxn id="309" idx="0"/>
                <a:endCxn id="328" idx="4"/>
              </p:cNvCxnSpPr>
              <p:nvPr/>
            </p:nvCxnSpPr>
            <p:spPr>
              <a:xfrm flipV="1">
                <a:off x="5959099" y="2512501"/>
                <a:ext cx="382678" cy="793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1" name="Oval 330"/>
              <p:cNvSpPr/>
              <p:nvPr/>
            </p:nvSpPr>
            <p:spPr>
              <a:xfrm rot="5633436">
                <a:off x="5025433" y="3250799"/>
                <a:ext cx="165126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2" name="Oval 331"/>
              <p:cNvSpPr/>
              <p:nvPr/>
            </p:nvSpPr>
            <p:spPr>
              <a:xfrm rot="5633436">
                <a:off x="6028972" y="3149183"/>
                <a:ext cx="165126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3" name="Oval 332"/>
              <p:cNvSpPr/>
              <p:nvPr/>
            </p:nvSpPr>
            <p:spPr>
              <a:xfrm rot="5633436">
                <a:off x="5600245" y="3566762"/>
                <a:ext cx="165126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34" name="Straight Connector 333"/>
              <p:cNvCxnSpPr>
                <a:stCxn id="344" idx="6"/>
                <a:endCxn id="331" idx="2"/>
              </p:cNvCxnSpPr>
              <p:nvPr/>
            </p:nvCxnSpPr>
            <p:spPr>
              <a:xfrm rot="5400000">
                <a:off x="4742034" y="2510105"/>
                <a:ext cx="1089196" cy="34774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/>
              <p:cNvCxnSpPr>
                <a:stCxn id="333" idx="3"/>
                <a:endCxn id="331" idx="0"/>
              </p:cNvCxnSpPr>
              <p:nvPr/>
            </p:nvCxnSpPr>
            <p:spPr>
              <a:xfrm rot="8664189">
                <a:off x="5266784" y="3152363"/>
                <a:ext cx="279466" cy="57635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Straight Connector 335"/>
              <p:cNvCxnSpPr>
                <a:stCxn id="309" idx="6"/>
                <a:endCxn id="332" idx="3"/>
              </p:cNvCxnSpPr>
              <p:nvPr/>
            </p:nvCxnSpPr>
            <p:spPr>
              <a:xfrm rot="16200000" flipH="1">
                <a:off x="5708235" y="2783999"/>
                <a:ext cx="549361" cy="17784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Straight Connector 336"/>
              <p:cNvCxnSpPr>
                <a:stCxn id="333" idx="1"/>
                <a:endCxn id="332" idx="4"/>
              </p:cNvCxnSpPr>
              <p:nvPr/>
            </p:nvCxnSpPr>
            <p:spPr>
              <a:xfrm flipV="1">
                <a:off x="5730444" y="3206347"/>
                <a:ext cx="320751" cy="36518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8" name="Oval 337"/>
              <p:cNvSpPr/>
              <p:nvPr/>
            </p:nvSpPr>
            <p:spPr>
              <a:xfrm rot="5633436">
                <a:off x="6678413" y="3269852"/>
                <a:ext cx="165126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39" name="Straight Connector 338"/>
              <p:cNvCxnSpPr>
                <a:stCxn id="332" idx="0"/>
                <a:endCxn id="338" idx="4"/>
              </p:cNvCxnSpPr>
              <p:nvPr/>
            </p:nvCxnSpPr>
            <p:spPr>
              <a:xfrm rot="8664189" flipH="1" flipV="1">
                <a:off x="6244917" y="3017405"/>
                <a:ext cx="382678" cy="50649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>
                <a:stCxn id="338" idx="2"/>
                <a:endCxn id="328" idx="7"/>
              </p:cNvCxnSpPr>
              <p:nvPr/>
            </p:nvCxnSpPr>
            <p:spPr>
              <a:xfrm rot="14064189">
                <a:off x="6206046" y="2902292"/>
                <a:ext cx="797050" cy="23819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1" name="Oval 340"/>
              <p:cNvSpPr/>
              <p:nvPr/>
            </p:nvSpPr>
            <p:spPr>
              <a:xfrm rot="5633436">
                <a:off x="6252862" y="3936707"/>
                <a:ext cx="165126" cy="12067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42" name="Straight Connector 341"/>
              <p:cNvCxnSpPr>
                <a:stCxn id="333" idx="7"/>
                <a:endCxn id="341" idx="3"/>
              </p:cNvCxnSpPr>
              <p:nvPr/>
            </p:nvCxnSpPr>
            <p:spPr>
              <a:xfrm rot="8664189" flipH="1" flipV="1">
                <a:off x="5828893" y="3485791"/>
                <a:ext cx="360448" cy="65256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>
                <a:stCxn id="341" idx="0"/>
                <a:endCxn id="311" idx="4"/>
              </p:cNvCxnSpPr>
              <p:nvPr/>
            </p:nvCxnSpPr>
            <p:spPr>
              <a:xfrm rot="8664189" flipH="1" flipV="1">
                <a:off x="6500565" y="3933536"/>
                <a:ext cx="52400" cy="51443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4" name="Oval 343"/>
              <p:cNvSpPr/>
              <p:nvPr/>
            </p:nvSpPr>
            <p:spPr>
              <a:xfrm rot="5633436">
                <a:off x="5384294" y="1996477"/>
                <a:ext cx="160362" cy="125443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45" name="Straight Connector 344"/>
              <p:cNvCxnSpPr>
                <a:stCxn id="344" idx="7"/>
                <a:endCxn id="309" idx="3"/>
              </p:cNvCxnSpPr>
              <p:nvPr/>
            </p:nvCxnSpPr>
            <p:spPr>
              <a:xfrm>
                <a:off x="5506553" y="2120327"/>
                <a:ext cx="350921" cy="333427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461" name="Group 345"/>
            <p:cNvGrpSpPr>
              <a:grpSpLocks/>
            </p:cNvGrpSpPr>
            <p:nvPr/>
          </p:nvGrpSpPr>
          <p:grpSpPr bwMode="auto">
            <a:xfrm>
              <a:off x="5048250" y="1652588"/>
              <a:ext cx="3263900" cy="3408362"/>
              <a:chOff x="5047658" y="1651941"/>
              <a:chExt cx="3263742" cy="3408896"/>
            </a:xfrm>
          </p:grpSpPr>
          <p:cxnSp>
            <p:nvCxnSpPr>
              <p:cNvPr id="348" name="Straight Connector 347"/>
              <p:cNvCxnSpPr>
                <a:stCxn id="357" idx="6"/>
                <a:endCxn id="350" idx="2"/>
              </p:cNvCxnSpPr>
              <p:nvPr/>
            </p:nvCxnSpPr>
            <p:spPr>
              <a:xfrm rot="5633436">
                <a:off x="7743004" y="4108189"/>
                <a:ext cx="957412" cy="158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9" name="Oval 348"/>
              <p:cNvSpPr/>
              <p:nvPr/>
            </p:nvSpPr>
            <p:spPr>
              <a:xfrm rot="5633436">
                <a:off x="5445290" y="4856825"/>
                <a:ext cx="165126" cy="122231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50" name="Oval 349"/>
              <p:cNvSpPr/>
              <p:nvPr/>
            </p:nvSpPr>
            <p:spPr>
              <a:xfrm rot="5633436">
                <a:off x="8111368" y="4608342"/>
                <a:ext cx="165126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51" name="Oval 350"/>
              <p:cNvSpPr/>
              <p:nvPr/>
            </p:nvSpPr>
            <p:spPr>
              <a:xfrm rot="5633436">
                <a:off x="7170819" y="4917159"/>
                <a:ext cx="165126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52" name="Straight Connector 351"/>
              <p:cNvCxnSpPr>
                <a:stCxn id="351" idx="0"/>
                <a:endCxn id="350" idx="5"/>
              </p:cNvCxnSpPr>
              <p:nvPr/>
            </p:nvCxnSpPr>
            <p:spPr>
              <a:xfrm rot="233436" flipV="1">
                <a:off x="7320848" y="4684542"/>
                <a:ext cx="820698" cy="33819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3" name="Oval 352"/>
              <p:cNvSpPr/>
              <p:nvPr/>
            </p:nvSpPr>
            <p:spPr>
              <a:xfrm rot="5633436">
                <a:off x="5815159" y="2454560"/>
                <a:ext cx="165126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54" name="Oval 353"/>
              <p:cNvSpPr/>
              <p:nvPr/>
            </p:nvSpPr>
            <p:spPr>
              <a:xfrm rot="5633436">
                <a:off x="7094623" y="4001028"/>
                <a:ext cx="165126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55" name="Oval 354"/>
              <p:cNvSpPr/>
              <p:nvPr/>
            </p:nvSpPr>
            <p:spPr>
              <a:xfrm rot="5633436">
                <a:off x="6636651" y="4324135"/>
                <a:ext cx="165126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56" name="Oval 355"/>
              <p:cNvSpPr/>
              <p:nvPr/>
            </p:nvSpPr>
            <p:spPr>
              <a:xfrm rot="5633436">
                <a:off x="7813725" y="2814980"/>
                <a:ext cx="163539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57" name="Oval 356"/>
              <p:cNvSpPr/>
              <p:nvPr/>
            </p:nvSpPr>
            <p:spPr>
              <a:xfrm rot="5633436">
                <a:off x="8167721" y="3488185"/>
                <a:ext cx="165126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58" name="Oval 357"/>
              <p:cNvSpPr/>
              <p:nvPr/>
            </p:nvSpPr>
            <p:spPr>
              <a:xfrm rot="5633436">
                <a:off x="8126448" y="2227512"/>
                <a:ext cx="165126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59" name="Straight Connector 358"/>
              <p:cNvCxnSpPr>
                <a:stCxn id="349" idx="0"/>
                <a:endCxn id="351" idx="4"/>
              </p:cNvCxnSpPr>
              <p:nvPr/>
            </p:nvCxnSpPr>
            <p:spPr>
              <a:xfrm rot="233436" flipV="1">
                <a:off x="5588968" y="4898888"/>
                <a:ext cx="1603298" cy="9844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>
                <a:stCxn id="354" idx="0"/>
                <a:endCxn id="350" idx="4"/>
              </p:cNvCxnSpPr>
              <p:nvPr/>
            </p:nvCxnSpPr>
            <p:spPr>
              <a:xfrm rot="8664189" flipH="1" flipV="1">
                <a:off x="7449428" y="3768410"/>
                <a:ext cx="473052" cy="119240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>
                <a:stCxn id="377" idx="6"/>
              </p:cNvCxnSpPr>
              <p:nvPr/>
            </p:nvCxnSpPr>
            <p:spPr>
              <a:xfrm rot="16200000" flipH="1">
                <a:off x="4587949" y="3908968"/>
                <a:ext cx="1440089" cy="40955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>
                <a:stCxn id="390" idx="1"/>
              </p:cNvCxnSpPr>
              <p:nvPr/>
            </p:nvCxnSpPr>
            <p:spPr>
              <a:xfrm flipV="1">
                <a:off x="5512772" y="1651941"/>
                <a:ext cx="1530276" cy="35406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>
                <a:stCxn id="355" idx="0"/>
                <a:endCxn id="354" idx="5"/>
              </p:cNvCxnSpPr>
              <p:nvPr/>
            </p:nvCxnSpPr>
            <p:spPr>
              <a:xfrm rot="8664189" flipH="1" flipV="1">
                <a:off x="6754137" y="4225682"/>
                <a:ext cx="403206" cy="5557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>
                <a:stCxn id="387" idx="5"/>
                <a:endCxn id="349" idx="1"/>
              </p:cNvCxnSpPr>
              <p:nvPr/>
            </p:nvCxnSpPr>
            <p:spPr>
              <a:xfrm rot="10800000" flipV="1">
                <a:off x="5574682" y="4051030"/>
                <a:ext cx="714341" cy="81292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>
                <a:stCxn id="355" idx="7"/>
                <a:endCxn id="351" idx="3"/>
              </p:cNvCxnSpPr>
              <p:nvPr/>
            </p:nvCxnSpPr>
            <p:spPr>
              <a:xfrm rot="8664189" flipH="1" flipV="1">
                <a:off x="6901768" y="4311420"/>
                <a:ext cx="168267" cy="73989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>
                <a:endCxn id="358" idx="4"/>
              </p:cNvCxnSpPr>
              <p:nvPr/>
            </p:nvCxnSpPr>
            <p:spPr>
              <a:xfrm rot="11033436" flipH="1" flipV="1">
                <a:off x="7149406" y="1709100"/>
                <a:ext cx="1014363" cy="52713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>
                <a:stCxn id="357" idx="2"/>
                <a:endCxn id="358" idx="6"/>
              </p:cNvCxnSpPr>
              <p:nvPr/>
            </p:nvCxnSpPr>
            <p:spPr>
              <a:xfrm rot="16433436" flipV="1">
                <a:off x="7685049" y="2867373"/>
                <a:ext cx="1089196" cy="10318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>
                <a:stCxn id="356" idx="0"/>
                <a:endCxn id="357" idx="4"/>
              </p:cNvCxnSpPr>
              <p:nvPr/>
            </p:nvCxnSpPr>
            <p:spPr>
              <a:xfrm rot="19464189" flipH="1">
                <a:off x="8025664" y="2850691"/>
                <a:ext cx="93657" cy="72401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>
                <a:stCxn id="356" idx="4"/>
                <a:endCxn id="371" idx="0"/>
              </p:cNvCxnSpPr>
              <p:nvPr/>
            </p:nvCxnSpPr>
            <p:spPr>
              <a:xfrm rot="8664189">
                <a:off x="7276400" y="2887210"/>
                <a:ext cx="561948" cy="22546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>
                <a:stCxn id="358" idx="5"/>
                <a:endCxn id="356" idx="1"/>
              </p:cNvCxnSpPr>
              <p:nvPr/>
            </p:nvCxnSpPr>
            <p:spPr>
              <a:xfrm rot="10800000" flipV="1">
                <a:off x="7941530" y="2344200"/>
                <a:ext cx="220652" cy="47632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1" name="Oval 370"/>
              <p:cNvSpPr/>
              <p:nvPr/>
            </p:nvSpPr>
            <p:spPr>
              <a:xfrm rot="5633436">
                <a:off x="7138277" y="3065050"/>
                <a:ext cx="165126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72" name="Straight Connector 371"/>
              <p:cNvCxnSpPr>
                <a:stCxn id="354" idx="2"/>
                <a:endCxn id="371" idx="7"/>
              </p:cNvCxnSpPr>
              <p:nvPr/>
            </p:nvCxnSpPr>
            <p:spPr>
              <a:xfrm rot="5400000" flipH="1" flipV="1">
                <a:off x="6824695" y="3545340"/>
                <a:ext cx="792287" cy="7619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>
                <a:stCxn id="371" idx="5"/>
                <a:endCxn id="384" idx="1"/>
              </p:cNvCxnSpPr>
              <p:nvPr/>
            </p:nvCxnSpPr>
            <p:spPr>
              <a:xfrm rot="10800000" flipV="1">
                <a:off x="6808109" y="3180943"/>
                <a:ext cx="365107" cy="9367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4" name="Oval 373"/>
              <p:cNvSpPr/>
              <p:nvPr/>
            </p:nvSpPr>
            <p:spPr>
              <a:xfrm rot="5633436">
                <a:off x="6319960" y="2457736"/>
                <a:ext cx="165126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75" name="Straight Connector 374"/>
              <p:cNvCxnSpPr>
                <a:endCxn id="374" idx="1"/>
              </p:cNvCxnSpPr>
              <p:nvPr/>
            </p:nvCxnSpPr>
            <p:spPr>
              <a:xfrm rot="233436" flipH="1">
                <a:off x="6468401" y="1683696"/>
                <a:ext cx="569886" cy="808164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>
                <a:stCxn id="353" idx="0"/>
                <a:endCxn id="374" idx="4"/>
              </p:cNvCxnSpPr>
              <p:nvPr/>
            </p:nvCxnSpPr>
            <p:spPr>
              <a:xfrm flipV="1">
                <a:off x="5958838" y="2512501"/>
                <a:ext cx="384157" cy="793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7" name="Oval 376"/>
              <p:cNvSpPr/>
              <p:nvPr/>
            </p:nvSpPr>
            <p:spPr>
              <a:xfrm rot="5633436">
                <a:off x="5026210" y="3250022"/>
                <a:ext cx="165126" cy="122231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78" name="Oval 377"/>
              <p:cNvSpPr/>
              <p:nvPr/>
            </p:nvSpPr>
            <p:spPr>
              <a:xfrm rot="5633436">
                <a:off x="6028668" y="3149200"/>
                <a:ext cx="165126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79" name="Oval 378"/>
              <p:cNvSpPr/>
              <p:nvPr/>
            </p:nvSpPr>
            <p:spPr>
              <a:xfrm rot="5633436">
                <a:off x="5600857" y="3565985"/>
                <a:ext cx="165126" cy="122231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80" name="Straight Connector 379"/>
              <p:cNvCxnSpPr>
                <a:stCxn id="390" idx="6"/>
                <a:endCxn id="377" idx="2"/>
              </p:cNvCxnSpPr>
              <p:nvPr/>
            </p:nvCxnSpPr>
            <p:spPr>
              <a:xfrm rot="5400000">
                <a:off x="4741966" y="2510154"/>
                <a:ext cx="1089196" cy="347646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>
                <a:stCxn id="379" idx="3"/>
                <a:endCxn id="377" idx="0"/>
              </p:cNvCxnSpPr>
              <p:nvPr/>
            </p:nvCxnSpPr>
            <p:spPr>
              <a:xfrm rot="8664189">
                <a:off x="5266721" y="3152363"/>
                <a:ext cx="279387" cy="576353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>
                <a:stCxn id="353" idx="6"/>
                <a:endCxn id="378" idx="3"/>
              </p:cNvCxnSpPr>
              <p:nvPr/>
            </p:nvCxnSpPr>
            <p:spPr>
              <a:xfrm rot="16200000" flipH="1">
                <a:off x="5707968" y="2784025"/>
                <a:ext cx="549361" cy="17779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>
                <a:stCxn id="379" idx="1"/>
                <a:endCxn id="378" idx="4"/>
              </p:cNvCxnSpPr>
              <p:nvPr/>
            </p:nvCxnSpPr>
            <p:spPr>
              <a:xfrm flipV="1">
                <a:off x="5730249" y="3206347"/>
                <a:ext cx="320660" cy="36518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4" name="Oval 383"/>
              <p:cNvSpPr/>
              <p:nvPr/>
            </p:nvSpPr>
            <p:spPr>
              <a:xfrm rot="5633436">
                <a:off x="6678718" y="3269075"/>
                <a:ext cx="165126" cy="122232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85" name="Straight Connector 384"/>
              <p:cNvCxnSpPr>
                <a:stCxn id="378" idx="0"/>
                <a:endCxn id="384" idx="4"/>
              </p:cNvCxnSpPr>
              <p:nvPr/>
            </p:nvCxnSpPr>
            <p:spPr>
              <a:xfrm rot="8664189" flipH="1" flipV="1">
                <a:off x="6244574" y="3017405"/>
                <a:ext cx="382569" cy="50649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>
                <a:stCxn id="384" idx="2"/>
                <a:endCxn id="374" idx="7"/>
              </p:cNvCxnSpPr>
              <p:nvPr/>
            </p:nvCxnSpPr>
            <p:spPr>
              <a:xfrm rot="14064189">
                <a:off x="6205601" y="2902296"/>
                <a:ext cx="797050" cy="23812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7" name="Oval 386"/>
              <p:cNvSpPr/>
              <p:nvPr/>
            </p:nvSpPr>
            <p:spPr>
              <a:xfrm rot="5633436">
                <a:off x="6252494" y="3936724"/>
                <a:ext cx="165126" cy="120644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88" name="Straight Connector 387"/>
              <p:cNvCxnSpPr>
                <a:stCxn id="379" idx="7"/>
                <a:endCxn id="387" idx="3"/>
              </p:cNvCxnSpPr>
              <p:nvPr/>
            </p:nvCxnSpPr>
            <p:spPr>
              <a:xfrm rot="8664189" flipH="1" flipV="1">
                <a:off x="5828669" y="3485791"/>
                <a:ext cx="360345" cy="652565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Straight Connector 388"/>
              <p:cNvCxnSpPr>
                <a:stCxn id="387" idx="0"/>
                <a:endCxn id="355" idx="4"/>
              </p:cNvCxnSpPr>
              <p:nvPr/>
            </p:nvCxnSpPr>
            <p:spPr>
              <a:xfrm rot="8664189" flipH="1" flipV="1">
                <a:off x="6501737" y="3933536"/>
                <a:ext cx="50798" cy="51443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0" name="Oval 389"/>
              <p:cNvSpPr/>
              <p:nvPr/>
            </p:nvSpPr>
            <p:spPr>
              <a:xfrm rot="5633436">
                <a:off x="5384968" y="1997289"/>
                <a:ext cx="160362" cy="123819"/>
              </a:xfrm>
              <a:prstGeom prst="ellipse">
                <a:avLst/>
              </a:prstGeom>
              <a:solidFill>
                <a:srgbClr val="04300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cxnSp>
            <p:nvCxnSpPr>
              <p:cNvPr id="391" name="Straight Connector 390"/>
              <p:cNvCxnSpPr>
                <a:stCxn id="390" idx="7"/>
                <a:endCxn id="353" idx="3"/>
              </p:cNvCxnSpPr>
              <p:nvPr/>
            </p:nvCxnSpPr>
            <p:spPr>
              <a:xfrm>
                <a:off x="5506422" y="2120327"/>
                <a:ext cx="350821" cy="333427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4" name="Straight Connector 393"/>
            <p:cNvCxnSpPr>
              <a:stCxn id="404" idx="6"/>
              <a:endCxn id="397" idx="2"/>
            </p:cNvCxnSpPr>
            <p:nvPr/>
          </p:nvCxnSpPr>
          <p:spPr bwMode="auto">
            <a:xfrm rot="5633436">
              <a:off x="7742238" y="4108451"/>
              <a:ext cx="957262" cy="158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Oval 394"/>
            <p:cNvSpPr/>
            <p:nvPr/>
          </p:nvSpPr>
          <p:spPr bwMode="auto">
            <a:xfrm rot="5633436">
              <a:off x="7020719" y="1596231"/>
              <a:ext cx="165100" cy="1222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96" name="Oval 395"/>
            <p:cNvSpPr/>
            <p:nvPr/>
          </p:nvSpPr>
          <p:spPr bwMode="auto">
            <a:xfrm rot="5633436">
              <a:off x="5445918" y="4856957"/>
              <a:ext cx="165100" cy="1222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97" name="Oval 396"/>
            <p:cNvSpPr/>
            <p:nvPr/>
          </p:nvSpPr>
          <p:spPr bwMode="auto">
            <a:xfrm rot="5633436">
              <a:off x="8111331" y="4607720"/>
              <a:ext cx="165100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98" name="Oval 397"/>
            <p:cNvSpPr/>
            <p:nvPr/>
          </p:nvSpPr>
          <p:spPr bwMode="auto">
            <a:xfrm rot="5633436">
              <a:off x="7170737" y="4918076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399" name="Straight Connector 398"/>
            <p:cNvCxnSpPr>
              <a:stCxn id="398" idx="0"/>
              <a:endCxn id="397" idx="5"/>
            </p:cNvCxnSpPr>
            <p:nvPr/>
          </p:nvCxnSpPr>
          <p:spPr bwMode="auto">
            <a:xfrm rot="233436" flipV="1">
              <a:off x="7321550" y="4684714"/>
              <a:ext cx="819150" cy="33813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0" name="Oval 399"/>
            <p:cNvSpPr/>
            <p:nvPr/>
          </p:nvSpPr>
          <p:spPr bwMode="auto">
            <a:xfrm rot="5633436">
              <a:off x="5815805" y="2455069"/>
              <a:ext cx="165100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01" name="Oval 400"/>
            <p:cNvSpPr/>
            <p:nvPr/>
          </p:nvSpPr>
          <p:spPr bwMode="auto">
            <a:xfrm rot="5633436">
              <a:off x="7095331" y="4001295"/>
              <a:ext cx="165100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02" name="Oval 401"/>
            <p:cNvSpPr/>
            <p:nvPr/>
          </p:nvSpPr>
          <p:spPr bwMode="auto">
            <a:xfrm rot="5633436">
              <a:off x="6636543" y="4323557"/>
              <a:ext cx="165100" cy="1222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03" name="Oval 402"/>
            <p:cNvSpPr/>
            <p:nvPr/>
          </p:nvSpPr>
          <p:spPr bwMode="auto">
            <a:xfrm rot="5633436">
              <a:off x="7813674" y="2814638"/>
              <a:ext cx="163513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04" name="Oval 403"/>
            <p:cNvSpPr/>
            <p:nvPr/>
          </p:nvSpPr>
          <p:spPr bwMode="auto">
            <a:xfrm rot="5633436">
              <a:off x="8167687" y="3489326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05" name="Oval 404"/>
            <p:cNvSpPr/>
            <p:nvPr/>
          </p:nvSpPr>
          <p:spPr bwMode="auto">
            <a:xfrm rot="5633436">
              <a:off x="8126412" y="2228850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06" name="Straight Connector 405"/>
            <p:cNvCxnSpPr>
              <a:stCxn id="396" idx="0"/>
              <a:endCxn id="398" idx="4"/>
            </p:cNvCxnSpPr>
            <p:nvPr/>
          </p:nvCxnSpPr>
          <p:spPr bwMode="auto">
            <a:xfrm rot="233436" flipV="1">
              <a:off x="5589586" y="4899026"/>
              <a:ext cx="1603375" cy="9842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>
              <a:stCxn id="401" idx="0"/>
              <a:endCxn id="397" idx="4"/>
            </p:cNvCxnSpPr>
            <p:nvPr/>
          </p:nvCxnSpPr>
          <p:spPr bwMode="auto">
            <a:xfrm rot="8664189" flipH="1" flipV="1">
              <a:off x="7448550" y="3768726"/>
              <a:ext cx="473075" cy="119221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>
              <a:stCxn id="424" idx="6"/>
            </p:cNvCxnSpPr>
            <p:nvPr/>
          </p:nvCxnSpPr>
          <p:spPr bwMode="auto">
            <a:xfrm rot="16200000" flipH="1">
              <a:off x="4588667" y="3909220"/>
              <a:ext cx="1439863" cy="40957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>
              <a:stCxn id="437" idx="1"/>
              <a:endCxn id="395" idx="4"/>
            </p:cNvCxnSpPr>
            <p:nvPr/>
          </p:nvCxnSpPr>
          <p:spPr bwMode="auto">
            <a:xfrm flipV="1">
              <a:off x="5513386" y="1652588"/>
              <a:ext cx="1528763" cy="3540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>
              <a:stCxn id="402" idx="0"/>
              <a:endCxn id="401" idx="5"/>
            </p:cNvCxnSpPr>
            <p:nvPr/>
          </p:nvCxnSpPr>
          <p:spPr bwMode="auto">
            <a:xfrm rot="8664189" flipH="1" flipV="1">
              <a:off x="6754812" y="4225926"/>
              <a:ext cx="403225" cy="555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>
              <a:stCxn id="434" idx="5"/>
              <a:endCxn id="396" idx="1"/>
            </p:cNvCxnSpPr>
            <p:nvPr/>
          </p:nvCxnSpPr>
          <p:spPr bwMode="auto">
            <a:xfrm rot="10800000" flipV="1">
              <a:off x="5575299" y="4051301"/>
              <a:ext cx="714375" cy="81280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>
              <a:stCxn id="402" idx="7"/>
              <a:endCxn id="398" idx="3"/>
            </p:cNvCxnSpPr>
            <p:nvPr/>
          </p:nvCxnSpPr>
          <p:spPr bwMode="auto">
            <a:xfrm rot="8664189" flipH="1" flipV="1">
              <a:off x="6902450" y="4311651"/>
              <a:ext cx="168275" cy="73977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>
              <a:stCxn id="395" idx="0"/>
              <a:endCxn id="405" idx="4"/>
            </p:cNvCxnSpPr>
            <p:nvPr/>
          </p:nvCxnSpPr>
          <p:spPr bwMode="auto">
            <a:xfrm rot="11033436" flipH="1" flipV="1">
              <a:off x="7150100" y="1709738"/>
              <a:ext cx="1012825" cy="5270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>
              <a:stCxn id="404" idx="2"/>
              <a:endCxn id="405" idx="6"/>
            </p:cNvCxnSpPr>
            <p:nvPr/>
          </p:nvCxnSpPr>
          <p:spPr bwMode="auto">
            <a:xfrm rot="16433436" flipV="1">
              <a:off x="7685087" y="2867025"/>
              <a:ext cx="1089025" cy="10477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>
              <a:stCxn id="403" idx="0"/>
              <a:endCxn id="404" idx="4"/>
            </p:cNvCxnSpPr>
            <p:nvPr/>
          </p:nvCxnSpPr>
          <p:spPr bwMode="auto">
            <a:xfrm rot="19464189" flipH="1">
              <a:off x="8024812" y="2851150"/>
              <a:ext cx="95250" cy="72390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>
              <a:stCxn id="403" idx="4"/>
              <a:endCxn id="418" idx="0"/>
            </p:cNvCxnSpPr>
            <p:nvPr/>
          </p:nvCxnSpPr>
          <p:spPr bwMode="auto">
            <a:xfrm rot="8664189">
              <a:off x="7277100" y="2887663"/>
              <a:ext cx="561975" cy="22542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>
              <a:stCxn id="405" idx="5"/>
              <a:endCxn id="403" idx="1"/>
            </p:cNvCxnSpPr>
            <p:nvPr/>
          </p:nvCxnSpPr>
          <p:spPr bwMode="auto">
            <a:xfrm rot="10800000" flipV="1">
              <a:off x="7942262" y="2344738"/>
              <a:ext cx="220663" cy="4762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8" name="Oval 417"/>
            <p:cNvSpPr/>
            <p:nvPr/>
          </p:nvSpPr>
          <p:spPr bwMode="auto">
            <a:xfrm rot="5633436">
              <a:off x="7138194" y="3064669"/>
              <a:ext cx="165100" cy="1222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19" name="Straight Connector 418"/>
            <p:cNvCxnSpPr>
              <a:stCxn id="401" idx="2"/>
              <a:endCxn id="418" idx="7"/>
            </p:cNvCxnSpPr>
            <p:nvPr/>
          </p:nvCxnSpPr>
          <p:spPr bwMode="auto">
            <a:xfrm rot="5400000" flipH="1" flipV="1">
              <a:off x="6825455" y="3545683"/>
              <a:ext cx="792163" cy="7620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>
              <a:stCxn id="418" idx="5"/>
              <a:endCxn id="431" idx="1"/>
            </p:cNvCxnSpPr>
            <p:nvPr/>
          </p:nvCxnSpPr>
          <p:spPr bwMode="auto">
            <a:xfrm rot="10800000" flipV="1">
              <a:off x="6808787" y="3181350"/>
              <a:ext cx="365125" cy="93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Oval 420"/>
            <p:cNvSpPr/>
            <p:nvPr/>
          </p:nvSpPr>
          <p:spPr bwMode="auto">
            <a:xfrm rot="5633436">
              <a:off x="6320630" y="2458244"/>
              <a:ext cx="165100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22" name="Straight Connector 421"/>
            <p:cNvCxnSpPr>
              <a:stCxn id="395" idx="5"/>
              <a:endCxn id="421" idx="1"/>
            </p:cNvCxnSpPr>
            <p:nvPr/>
          </p:nvCxnSpPr>
          <p:spPr bwMode="auto">
            <a:xfrm rot="233436" flipH="1">
              <a:off x="6469061" y="1684338"/>
              <a:ext cx="568325" cy="80803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>
              <a:stCxn id="400" idx="0"/>
              <a:endCxn id="421" idx="4"/>
            </p:cNvCxnSpPr>
            <p:nvPr/>
          </p:nvCxnSpPr>
          <p:spPr bwMode="auto">
            <a:xfrm flipV="1">
              <a:off x="5959474" y="2513013"/>
              <a:ext cx="382587" cy="793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4" name="Oval 423"/>
            <p:cNvSpPr/>
            <p:nvPr/>
          </p:nvSpPr>
          <p:spPr bwMode="auto">
            <a:xfrm rot="5633436">
              <a:off x="5026024" y="3251200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25" name="Oval 424"/>
            <p:cNvSpPr/>
            <p:nvPr/>
          </p:nvSpPr>
          <p:spPr bwMode="auto">
            <a:xfrm rot="5633436">
              <a:off x="6029324" y="3149600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26" name="Oval 425"/>
            <p:cNvSpPr/>
            <p:nvPr/>
          </p:nvSpPr>
          <p:spPr bwMode="auto">
            <a:xfrm rot="5633436">
              <a:off x="5600699" y="3567114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27" name="Straight Connector 426"/>
            <p:cNvCxnSpPr>
              <a:stCxn id="437" idx="6"/>
              <a:endCxn id="424" idx="2"/>
            </p:cNvCxnSpPr>
            <p:nvPr/>
          </p:nvCxnSpPr>
          <p:spPr bwMode="auto">
            <a:xfrm rot="5400000">
              <a:off x="4742655" y="2510631"/>
              <a:ext cx="1089025" cy="347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>
              <a:stCxn id="426" idx="3"/>
              <a:endCxn id="424" idx="0"/>
            </p:cNvCxnSpPr>
            <p:nvPr/>
          </p:nvCxnSpPr>
          <p:spPr bwMode="auto">
            <a:xfrm rot="8664189">
              <a:off x="5267324" y="3152775"/>
              <a:ext cx="279400" cy="5762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>
              <a:stCxn id="400" idx="6"/>
              <a:endCxn id="425" idx="3"/>
            </p:cNvCxnSpPr>
            <p:nvPr/>
          </p:nvCxnSpPr>
          <p:spPr bwMode="auto">
            <a:xfrm rot="16200000" flipH="1">
              <a:off x="5708648" y="2784476"/>
              <a:ext cx="549275" cy="17780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>
              <a:stCxn id="426" idx="1"/>
              <a:endCxn id="425" idx="4"/>
            </p:cNvCxnSpPr>
            <p:nvPr/>
          </p:nvCxnSpPr>
          <p:spPr bwMode="auto">
            <a:xfrm flipV="1">
              <a:off x="5730874" y="3206750"/>
              <a:ext cx="320675" cy="36512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Oval 430"/>
            <p:cNvSpPr/>
            <p:nvPr/>
          </p:nvSpPr>
          <p:spPr bwMode="auto">
            <a:xfrm rot="5633436">
              <a:off x="6678612" y="3270250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32" name="Straight Connector 431"/>
            <p:cNvCxnSpPr>
              <a:stCxn id="425" idx="0"/>
              <a:endCxn id="431" idx="4"/>
            </p:cNvCxnSpPr>
            <p:nvPr/>
          </p:nvCxnSpPr>
          <p:spPr bwMode="auto">
            <a:xfrm rot="8664189" flipH="1" flipV="1">
              <a:off x="6245224" y="3017838"/>
              <a:ext cx="382587" cy="5064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>
              <a:stCxn id="431" idx="2"/>
              <a:endCxn id="421" idx="7"/>
            </p:cNvCxnSpPr>
            <p:nvPr/>
          </p:nvCxnSpPr>
          <p:spPr bwMode="auto">
            <a:xfrm rot="14064189">
              <a:off x="6206330" y="2902744"/>
              <a:ext cx="796925" cy="2381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4" name="Oval 433"/>
            <p:cNvSpPr/>
            <p:nvPr/>
          </p:nvSpPr>
          <p:spPr bwMode="auto">
            <a:xfrm rot="5633436">
              <a:off x="6253161" y="3937001"/>
              <a:ext cx="165100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35" name="Straight Connector 434"/>
            <p:cNvCxnSpPr>
              <a:stCxn id="426" idx="7"/>
              <a:endCxn id="434" idx="3"/>
            </p:cNvCxnSpPr>
            <p:nvPr/>
          </p:nvCxnSpPr>
          <p:spPr bwMode="auto">
            <a:xfrm rot="8664189" flipH="1" flipV="1">
              <a:off x="5829299" y="3486151"/>
              <a:ext cx="360362" cy="6524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>
              <a:stCxn id="434" idx="0"/>
              <a:endCxn id="402" idx="4"/>
            </p:cNvCxnSpPr>
            <p:nvPr/>
          </p:nvCxnSpPr>
          <p:spPr bwMode="auto">
            <a:xfrm rot="8664189" flipH="1" flipV="1">
              <a:off x="6500811" y="3933826"/>
              <a:ext cx="52388" cy="5143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Oval 436"/>
            <p:cNvSpPr/>
            <p:nvPr/>
          </p:nvSpPr>
          <p:spPr bwMode="auto">
            <a:xfrm rot="5633436">
              <a:off x="5384799" y="1997075"/>
              <a:ext cx="160337" cy="12541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38" name="Straight Connector 437"/>
            <p:cNvCxnSpPr>
              <a:stCxn id="437" idx="7"/>
              <a:endCxn id="400" idx="3"/>
            </p:cNvCxnSpPr>
            <p:nvPr/>
          </p:nvCxnSpPr>
          <p:spPr bwMode="auto">
            <a:xfrm>
              <a:off x="5507036" y="2120900"/>
              <a:ext cx="350838" cy="33337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9" name="Freeform 438"/>
          <p:cNvSpPr/>
          <p:nvPr/>
        </p:nvSpPr>
        <p:spPr>
          <a:xfrm>
            <a:off x="928688" y="3748088"/>
            <a:ext cx="2511425" cy="1450975"/>
          </a:xfrm>
          <a:custGeom>
            <a:avLst/>
            <a:gdLst>
              <a:gd name="connsiteX0" fmla="*/ 0 w 2511188"/>
              <a:gd name="connsiteY0" fmla="*/ 1355678 h 1451212"/>
              <a:gd name="connsiteX1" fmla="*/ 477671 w 2511188"/>
              <a:gd name="connsiteY1" fmla="*/ 577756 h 1451212"/>
              <a:gd name="connsiteX2" fmla="*/ 641444 w 2511188"/>
              <a:gd name="connsiteY2" fmla="*/ 332096 h 1451212"/>
              <a:gd name="connsiteX3" fmla="*/ 846161 w 2511188"/>
              <a:gd name="connsiteY3" fmla="*/ 154675 h 1451212"/>
              <a:gd name="connsiteX4" fmla="*/ 1078173 w 2511188"/>
              <a:gd name="connsiteY4" fmla="*/ 31845 h 1451212"/>
              <a:gd name="connsiteX5" fmla="*/ 1405719 w 2511188"/>
              <a:gd name="connsiteY5" fmla="*/ 31845 h 1451212"/>
              <a:gd name="connsiteX6" fmla="*/ 1719618 w 2511188"/>
              <a:gd name="connsiteY6" fmla="*/ 222914 h 1451212"/>
              <a:gd name="connsiteX7" fmla="*/ 1951629 w 2511188"/>
              <a:gd name="connsiteY7" fmla="*/ 564108 h 1451212"/>
              <a:gd name="connsiteX8" fmla="*/ 2129050 w 2511188"/>
              <a:gd name="connsiteY8" fmla="*/ 809768 h 1451212"/>
              <a:gd name="connsiteX9" fmla="*/ 2320119 w 2511188"/>
              <a:gd name="connsiteY9" fmla="*/ 1055427 h 1451212"/>
              <a:gd name="connsiteX10" fmla="*/ 2511188 w 2511188"/>
              <a:gd name="connsiteY10" fmla="*/ 1451212 h 1451212"/>
              <a:gd name="connsiteX11" fmla="*/ 2511188 w 2511188"/>
              <a:gd name="connsiteY11" fmla="*/ 1451212 h 145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11188" h="1451212">
                <a:moveTo>
                  <a:pt x="0" y="1355678"/>
                </a:moveTo>
                <a:lnTo>
                  <a:pt x="477671" y="577756"/>
                </a:lnTo>
                <a:cubicBezTo>
                  <a:pt x="584578" y="407159"/>
                  <a:pt x="580029" y="402609"/>
                  <a:pt x="641444" y="332096"/>
                </a:cubicBezTo>
                <a:cubicBezTo>
                  <a:pt x="702859" y="261583"/>
                  <a:pt x="773373" y="204717"/>
                  <a:pt x="846161" y="154675"/>
                </a:cubicBezTo>
                <a:cubicBezTo>
                  <a:pt x="918949" y="104633"/>
                  <a:pt x="984913" y="52317"/>
                  <a:pt x="1078173" y="31845"/>
                </a:cubicBezTo>
                <a:cubicBezTo>
                  <a:pt x="1171433" y="11373"/>
                  <a:pt x="1298812" y="0"/>
                  <a:pt x="1405719" y="31845"/>
                </a:cubicBezTo>
                <a:cubicBezTo>
                  <a:pt x="1512626" y="63690"/>
                  <a:pt x="1628633" y="134204"/>
                  <a:pt x="1719618" y="222914"/>
                </a:cubicBezTo>
                <a:cubicBezTo>
                  <a:pt x="1810603" y="311625"/>
                  <a:pt x="1883390" y="466299"/>
                  <a:pt x="1951629" y="564108"/>
                </a:cubicBezTo>
                <a:cubicBezTo>
                  <a:pt x="2019868" y="661917"/>
                  <a:pt x="2067635" y="727882"/>
                  <a:pt x="2129050" y="809768"/>
                </a:cubicBezTo>
                <a:cubicBezTo>
                  <a:pt x="2190465" y="891655"/>
                  <a:pt x="2256429" y="948520"/>
                  <a:pt x="2320119" y="1055427"/>
                </a:cubicBezTo>
                <a:cubicBezTo>
                  <a:pt x="2383809" y="1162334"/>
                  <a:pt x="2511188" y="1451212"/>
                  <a:pt x="2511188" y="1451212"/>
                </a:cubicBezTo>
                <a:lnTo>
                  <a:pt x="2511188" y="145121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2" name="Freeform 441"/>
          <p:cNvSpPr/>
          <p:nvPr/>
        </p:nvSpPr>
        <p:spPr>
          <a:xfrm>
            <a:off x="846138" y="3700463"/>
            <a:ext cx="3429000" cy="1498600"/>
          </a:xfrm>
          <a:custGeom>
            <a:avLst/>
            <a:gdLst>
              <a:gd name="connsiteX0" fmla="*/ 0 w 3430138"/>
              <a:gd name="connsiteY0" fmla="*/ 1417093 h 1498979"/>
              <a:gd name="connsiteX1" fmla="*/ 504967 w 3430138"/>
              <a:gd name="connsiteY1" fmla="*/ 598227 h 1498979"/>
              <a:gd name="connsiteX2" fmla="*/ 1078173 w 3430138"/>
              <a:gd name="connsiteY2" fmla="*/ 93260 h 1498979"/>
              <a:gd name="connsiteX3" fmla="*/ 1746914 w 3430138"/>
              <a:gd name="connsiteY3" fmla="*/ 38669 h 1498979"/>
              <a:gd name="connsiteX4" fmla="*/ 2688609 w 3430138"/>
              <a:gd name="connsiteY4" fmla="*/ 311624 h 1498979"/>
              <a:gd name="connsiteX5" fmla="*/ 3207224 w 3430138"/>
              <a:gd name="connsiteY5" fmla="*/ 652818 h 1498979"/>
              <a:gd name="connsiteX6" fmla="*/ 3398293 w 3430138"/>
              <a:gd name="connsiteY6" fmla="*/ 1103194 h 1498979"/>
              <a:gd name="connsiteX7" fmla="*/ 3398293 w 3430138"/>
              <a:gd name="connsiteY7" fmla="*/ 1498979 h 1498979"/>
              <a:gd name="connsiteX8" fmla="*/ 3398293 w 3430138"/>
              <a:gd name="connsiteY8" fmla="*/ 1498979 h 1498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30138" h="1498979">
                <a:moveTo>
                  <a:pt x="0" y="1417093"/>
                </a:moveTo>
                <a:cubicBezTo>
                  <a:pt x="162636" y="1117979"/>
                  <a:pt x="325272" y="818866"/>
                  <a:pt x="504967" y="598227"/>
                </a:cubicBezTo>
                <a:cubicBezTo>
                  <a:pt x="684663" y="377588"/>
                  <a:pt x="871182" y="186520"/>
                  <a:pt x="1078173" y="93260"/>
                </a:cubicBezTo>
                <a:cubicBezTo>
                  <a:pt x="1285164" y="0"/>
                  <a:pt x="1478508" y="2275"/>
                  <a:pt x="1746914" y="38669"/>
                </a:cubicBezTo>
                <a:cubicBezTo>
                  <a:pt x="2015320" y="75063"/>
                  <a:pt x="2445224" y="209266"/>
                  <a:pt x="2688609" y="311624"/>
                </a:cubicBezTo>
                <a:cubicBezTo>
                  <a:pt x="2931994" y="413982"/>
                  <a:pt x="3088943" y="520890"/>
                  <a:pt x="3207224" y="652818"/>
                </a:cubicBezTo>
                <a:cubicBezTo>
                  <a:pt x="3325505" y="784746"/>
                  <a:pt x="3366448" y="962167"/>
                  <a:pt x="3398293" y="1103194"/>
                </a:cubicBezTo>
                <a:cubicBezTo>
                  <a:pt x="3430138" y="1244221"/>
                  <a:pt x="3398293" y="1498979"/>
                  <a:pt x="3398293" y="1498979"/>
                </a:cubicBezTo>
                <a:lnTo>
                  <a:pt x="3398293" y="149897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2" name="Group 446"/>
          <p:cNvGrpSpPr>
            <a:grpSpLocks/>
          </p:cNvGrpSpPr>
          <p:nvPr/>
        </p:nvGrpSpPr>
        <p:grpSpPr bwMode="auto">
          <a:xfrm>
            <a:off x="2774950" y="3765550"/>
            <a:ext cx="1411288" cy="1368425"/>
            <a:chOff x="2365375" y="3751263"/>
            <a:chExt cx="1411288" cy="1368425"/>
          </a:xfrm>
        </p:grpSpPr>
        <p:sp>
          <p:nvSpPr>
            <p:cNvPr id="156" name="Freeform 155"/>
            <p:cNvSpPr/>
            <p:nvPr/>
          </p:nvSpPr>
          <p:spPr>
            <a:xfrm rot="21073562">
              <a:off x="2365375" y="3781426"/>
              <a:ext cx="1368425" cy="1177925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49" name="Rectangle 448"/>
            <p:cNvSpPr/>
            <p:nvPr/>
          </p:nvSpPr>
          <p:spPr>
            <a:xfrm>
              <a:off x="3500438" y="4683126"/>
              <a:ext cx="276225" cy="4365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50" name="Rectangle 449"/>
            <p:cNvSpPr/>
            <p:nvPr/>
          </p:nvSpPr>
          <p:spPr>
            <a:xfrm>
              <a:off x="2657475" y="3751263"/>
              <a:ext cx="276225" cy="4365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451" name="Freeform 450"/>
          <p:cNvSpPr/>
          <p:nvPr/>
        </p:nvSpPr>
        <p:spPr>
          <a:xfrm>
            <a:off x="736600" y="2693988"/>
            <a:ext cx="3835400" cy="2465387"/>
          </a:xfrm>
          <a:custGeom>
            <a:avLst/>
            <a:gdLst>
              <a:gd name="connsiteX0" fmla="*/ 0 w 3835021"/>
              <a:gd name="connsiteY0" fmla="*/ 2274627 h 2465695"/>
              <a:gd name="connsiteX1" fmla="*/ 518615 w 3835021"/>
              <a:gd name="connsiteY1" fmla="*/ 650543 h 2465695"/>
              <a:gd name="connsiteX2" fmla="*/ 1187355 w 3835021"/>
              <a:gd name="connsiteY2" fmla="*/ 186519 h 2465695"/>
              <a:gd name="connsiteX3" fmla="*/ 1801505 w 3835021"/>
              <a:gd name="connsiteY3" fmla="*/ 282053 h 2465695"/>
              <a:gd name="connsiteX4" fmla="*/ 2224585 w 3835021"/>
              <a:gd name="connsiteY4" fmla="*/ 77337 h 2465695"/>
              <a:gd name="connsiteX5" fmla="*/ 2524836 w 3835021"/>
              <a:gd name="connsiteY5" fmla="*/ 295701 h 2465695"/>
              <a:gd name="connsiteX6" fmla="*/ 3603009 w 3835021"/>
              <a:gd name="connsiteY6" fmla="*/ 1851546 h 2465695"/>
              <a:gd name="connsiteX7" fmla="*/ 3835021 w 3835021"/>
              <a:gd name="connsiteY7" fmla="*/ 2465695 h 2465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35021" h="2465695">
                <a:moveTo>
                  <a:pt x="0" y="2274627"/>
                </a:moveTo>
                <a:cubicBezTo>
                  <a:pt x="160361" y="1636594"/>
                  <a:pt x="320723" y="998561"/>
                  <a:pt x="518615" y="650543"/>
                </a:cubicBezTo>
                <a:cubicBezTo>
                  <a:pt x="716507" y="302525"/>
                  <a:pt x="973540" y="247934"/>
                  <a:pt x="1187355" y="186519"/>
                </a:cubicBezTo>
                <a:cubicBezTo>
                  <a:pt x="1401170" y="125104"/>
                  <a:pt x="1628633" y="300250"/>
                  <a:pt x="1801505" y="282053"/>
                </a:cubicBezTo>
                <a:cubicBezTo>
                  <a:pt x="1974377" y="263856"/>
                  <a:pt x="2104030" y="75062"/>
                  <a:pt x="2224585" y="77337"/>
                </a:cubicBezTo>
                <a:cubicBezTo>
                  <a:pt x="2345140" y="79612"/>
                  <a:pt x="2295099" y="0"/>
                  <a:pt x="2524836" y="295701"/>
                </a:cubicBezTo>
                <a:cubicBezTo>
                  <a:pt x="2754573" y="591402"/>
                  <a:pt x="3384645" y="1489880"/>
                  <a:pt x="3603009" y="1851546"/>
                </a:cubicBezTo>
                <a:cubicBezTo>
                  <a:pt x="3821373" y="2213212"/>
                  <a:pt x="3828197" y="2339453"/>
                  <a:pt x="3835021" y="246569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3" name="Group 467"/>
          <p:cNvGrpSpPr>
            <a:grpSpLocks/>
          </p:cNvGrpSpPr>
          <p:nvPr/>
        </p:nvGrpSpPr>
        <p:grpSpPr bwMode="auto">
          <a:xfrm>
            <a:off x="1152525" y="2894013"/>
            <a:ext cx="2192338" cy="957262"/>
            <a:chOff x="811213" y="2894013"/>
            <a:chExt cx="2192337" cy="957262"/>
          </a:xfrm>
        </p:grpSpPr>
        <p:sp>
          <p:nvSpPr>
            <p:cNvPr id="149" name="Freeform 148"/>
            <p:cNvSpPr/>
            <p:nvPr/>
          </p:nvSpPr>
          <p:spPr>
            <a:xfrm>
              <a:off x="887413" y="2894013"/>
              <a:ext cx="1952624" cy="957262"/>
            </a:xfrm>
            <a:custGeom>
              <a:avLst/>
              <a:gdLst>
                <a:gd name="connsiteX0" fmla="*/ 2731655 w 3064164"/>
                <a:gd name="connsiteY0" fmla="*/ 39254 h 1103745"/>
                <a:gd name="connsiteX1" fmla="*/ 1831109 w 3064164"/>
                <a:gd name="connsiteY1" fmla="*/ 330200 h 1103745"/>
                <a:gd name="connsiteX2" fmla="*/ 889000 w 3064164"/>
                <a:gd name="connsiteY2" fmla="*/ 177800 h 1103745"/>
                <a:gd name="connsiteX3" fmla="*/ 99291 w 3064164"/>
                <a:gd name="connsiteY3" fmla="*/ 815109 h 1103745"/>
                <a:gd name="connsiteX4" fmla="*/ 293255 w 3064164"/>
                <a:gd name="connsiteY4" fmla="*/ 1078345 h 1103745"/>
                <a:gd name="connsiteX5" fmla="*/ 528782 w 3064164"/>
                <a:gd name="connsiteY5" fmla="*/ 967509 h 1103745"/>
                <a:gd name="connsiteX6" fmla="*/ 1138382 w 3064164"/>
                <a:gd name="connsiteY6" fmla="*/ 538018 h 1103745"/>
                <a:gd name="connsiteX7" fmla="*/ 2011218 w 3064164"/>
                <a:gd name="connsiteY7" fmla="*/ 662709 h 1103745"/>
                <a:gd name="connsiteX8" fmla="*/ 2149764 w 3064164"/>
                <a:gd name="connsiteY8" fmla="*/ 662709 h 1103745"/>
                <a:gd name="connsiteX9" fmla="*/ 2413000 w 3064164"/>
                <a:gd name="connsiteY9" fmla="*/ 579582 h 1103745"/>
                <a:gd name="connsiteX10" fmla="*/ 2981037 w 3064164"/>
                <a:gd name="connsiteY10" fmla="*/ 385618 h 1103745"/>
                <a:gd name="connsiteX11" fmla="*/ 2911764 w 3064164"/>
                <a:gd name="connsiteY11" fmla="*/ 94673 h 1103745"/>
                <a:gd name="connsiteX12" fmla="*/ 2731655 w 3064164"/>
                <a:gd name="connsiteY12" fmla="*/ 39254 h 1103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4164" h="1103745">
                  <a:moveTo>
                    <a:pt x="2731655" y="39254"/>
                  </a:moveTo>
                  <a:cubicBezTo>
                    <a:pt x="2551546" y="78508"/>
                    <a:pt x="2138218" y="307109"/>
                    <a:pt x="1831109" y="330200"/>
                  </a:cubicBezTo>
                  <a:cubicBezTo>
                    <a:pt x="1524000" y="353291"/>
                    <a:pt x="1177636" y="96982"/>
                    <a:pt x="889000" y="177800"/>
                  </a:cubicBezTo>
                  <a:cubicBezTo>
                    <a:pt x="600364" y="258618"/>
                    <a:pt x="198582" y="665018"/>
                    <a:pt x="99291" y="815109"/>
                  </a:cubicBezTo>
                  <a:cubicBezTo>
                    <a:pt x="0" y="965200"/>
                    <a:pt x="221673" y="1052945"/>
                    <a:pt x="293255" y="1078345"/>
                  </a:cubicBezTo>
                  <a:cubicBezTo>
                    <a:pt x="364837" y="1103745"/>
                    <a:pt x="387928" y="1057563"/>
                    <a:pt x="528782" y="967509"/>
                  </a:cubicBezTo>
                  <a:cubicBezTo>
                    <a:pt x="669636" y="877455"/>
                    <a:pt x="891309" y="588818"/>
                    <a:pt x="1138382" y="538018"/>
                  </a:cubicBezTo>
                  <a:cubicBezTo>
                    <a:pt x="1385455" y="487218"/>
                    <a:pt x="1842654" y="641927"/>
                    <a:pt x="2011218" y="662709"/>
                  </a:cubicBezTo>
                  <a:cubicBezTo>
                    <a:pt x="2179782" y="683491"/>
                    <a:pt x="2082800" y="676563"/>
                    <a:pt x="2149764" y="662709"/>
                  </a:cubicBezTo>
                  <a:cubicBezTo>
                    <a:pt x="2216728" y="648855"/>
                    <a:pt x="2413000" y="579582"/>
                    <a:pt x="2413000" y="579582"/>
                  </a:cubicBezTo>
                  <a:cubicBezTo>
                    <a:pt x="2551546" y="533400"/>
                    <a:pt x="2897910" y="466436"/>
                    <a:pt x="2981037" y="385618"/>
                  </a:cubicBezTo>
                  <a:cubicBezTo>
                    <a:pt x="3064164" y="304800"/>
                    <a:pt x="2960255" y="154709"/>
                    <a:pt x="2911764" y="94673"/>
                  </a:cubicBezTo>
                  <a:cubicBezTo>
                    <a:pt x="2863273" y="34637"/>
                    <a:pt x="2911764" y="0"/>
                    <a:pt x="2731655" y="39254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grpSp>
          <p:nvGrpSpPr>
            <p:cNvPr id="16440" name="Group 466"/>
            <p:cNvGrpSpPr>
              <a:grpSpLocks/>
            </p:cNvGrpSpPr>
            <p:nvPr/>
          </p:nvGrpSpPr>
          <p:grpSpPr bwMode="auto">
            <a:xfrm>
              <a:off x="811213" y="3000375"/>
              <a:ext cx="2192337" cy="631825"/>
              <a:chOff x="811213" y="3000375"/>
              <a:chExt cx="2192337" cy="631825"/>
            </a:xfrm>
          </p:grpSpPr>
          <p:sp>
            <p:nvSpPr>
              <p:cNvPr id="453" name="Rectangle 452"/>
              <p:cNvSpPr/>
              <p:nvPr/>
            </p:nvSpPr>
            <p:spPr>
              <a:xfrm>
                <a:off x="2727325" y="3000375"/>
                <a:ext cx="276225" cy="4365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  <p:sp>
            <p:nvSpPr>
              <p:cNvPr id="454" name="Rectangle 453"/>
              <p:cNvSpPr/>
              <p:nvPr/>
            </p:nvSpPr>
            <p:spPr>
              <a:xfrm>
                <a:off x="2249487" y="3195638"/>
                <a:ext cx="276225" cy="4365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</a:p>
            </p:txBody>
          </p:sp>
          <p:sp>
            <p:nvSpPr>
              <p:cNvPr id="455" name="Rectangle 454"/>
              <p:cNvSpPr/>
              <p:nvPr/>
            </p:nvSpPr>
            <p:spPr>
              <a:xfrm>
                <a:off x="1550988" y="3182938"/>
                <a:ext cx="265113" cy="36671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456" name="Rectangle 455"/>
              <p:cNvSpPr/>
              <p:nvPr/>
            </p:nvSpPr>
            <p:spPr>
              <a:xfrm>
                <a:off x="811213" y="3197225"/>
                <a:ext cx="647700" cy="3667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</p:grpSp>
      <p:grpSp>
        <p:nvGrpSpPr>
          <p:cNvPr id="15" name="Group 469"/>
          <p:cNvGrpSpPr>
            <a:grpSpLocks/>
          </p:cNvGrpSpPr>
          <p:nvPr/>
        </p:nvGrpSpPr>
        <p:grpSpPr bwMode="auto">
          <a:xfrm>
            <a:off x="417513" y="3090863"/>
            <a:ext cx="690562" cy="611187"/>
            <a:chOff x="76200" y="3105150"/>
            <a:chExt cx="690563" cy="611188"/>
          </a:xfrm>
        </p:grpSpPr>
        <p:sp>
          <p:nvSpPr>
            <p:cNvPr id="153" name="Oval 152"/>
            <p:cNvSpPr/>
            <p:nvPr/>
          </p:nvSpPr>
          <p:spPr>
            <a:xfrm>
              <a:off x="328612" y="3105150"/>
              <a:ext cx="438151" cy="447676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58" name="Rectangle 457"/>
            <p:cNvSpPr/>
            <p:nvPr/>
          </p:nvSpPr>
          <p:spPr>
            <a:xfrm>
              <a:off x="76200" y="3349625"/>
              <a:ext cx="647701" cy="3667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</p:grpSp>
      <p:grpSp>
        <p:nvGrpSpPr>
          <p:cNvPr id="16" name="Group 474"/>
          <p:cNvGrpSpPr>
            <a:grpSpLocks/>
          </p:cNvGrpSpPr>
          <p:nvPr/>
        </p:nvGrpSpPr>
        <p:grpSpPr bwMode="auto">
          <a:xfrm>
            <a:off x="1039813" y="2060575"/>
            <a:ext cx="1466850" cy="990600"/>
            <a:chOff x="685800" y="2087563"/>
            <a:chExt cx="1466850" cy="990600"/>
          </a:xfrm>
        </p:grpSpPr>
        <p:sp>
          <p:nvSpPr>
            <p:cNvPr id="152" name="Freeform 151"/>
            <p:cNvSpPr/>
            <p:nvPr/>
          </p:nvSpPr>
          <p:spPr>
            <a:xfrm rot="19606276">
              <a:off x="1125537" y="2101851"/>
              <a:ext cx="1027113" cy="976312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00B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62" name="Rectangle 461"/>
            <p:cNvSpPr/>
            <p:nvPr/>
          </p:nvSpPr>
          <p:spPr>
            <a:xfrm>
              <a:off x="1358900" y="2087563"/>
              <a:ext cx="647700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463" name="Rectangle 462"/>
            <p:cNvSpPr/>
            <p:nvPr/>
          </p:nvSpPr>
          <p:spPr>
            <a:xfrm>
              <a:off x="685800" y="2239963"/>
              <a:ext cx="647700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grpSp>
        <p:nvGrpSpPr>
          <p:cNvPr id="17" name="Group 475"/>
          <p:cNvGrpSpPr>
            <a:grpSpLocks/>
          </p:cNvGrpSpPr>
          <p:nvPr/>
        </p:nvGrpSpPr>
        <p:grpSpPr bwMode="auto">
          <a:xfrm>
            <a:off x="804863" y="1525588"/>
            <a:ext cx="669925" cy="766762"/>
            <a:chOff x="436563" y="1525588"/>
            <a:chExt cx="669925" cy="766762"/>
          </a:xfrm>
        </p:grpSpPr>
        <p:sp>
          <p:nvSpPr>
            <p:cNvPr id="173" name="Oval 172"/>
            <p:cNvSpPr/>
            <p:nvPr/>
          </p:nvSpPr>
          <p:spPr>
            <a:xfrm>
              <a:off x="668338" y="1844675"/>
              <a:ext cx="438150" cy="447675"/>
            </a:xfrm>
            <a:prstGeom prst="ellipse">
              <a:avLst/>
            </a:prstGeom>
            <a:solidFill>
              <a:srgbClr val="00B0F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64" name="Rectangle 463"/>
            <p:cNvSpPr/>
            <p:nvPr/>
          </p:nvSpPr>
          <p:spPr>
            <a:xfrm>
              <a:off x="436563" y="1525588"/>
              <a:ext cx="647700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</p:grpSp>
      <p:grpSp>
        <p:nvGrpSpPr>
          <p:cNvPr id="18" name="Group 476"/>
          <p:cNvGrpSpPr>
            <a:grpSpLocks/>
          </p:cNvGrpSpPr>
          <p:nvPr/>
        </p:nvGrpSpPr>
        <p:grpSpPr bwMode="auto">
          <a:xfrm>
            <a:off x="2659063" y="1247775"/>
            <a:ext cx="974725" cy="663575"/>
            <a:chOff x="2290763" y="1220788"/>
            <a:chExt cx="974725" cy="663575"/>
          </a:xfrm>
        </p:grpSpPr>
        <p:sp>
          <p:nvSpPr>
            <p:cNvPr id="155" name="Oval 154"/>
            <p:cNvSpPr/>
            <p:nvPr/>
          </p:nvSpPr>
          <p:spPr>
            <a:xfrm>
              <a:off x="2290763" y="1436688"/>
              <a:ext cx="436562" cy="447675"/>
            </a:xfrm>
            <a:prstGeom prst="ellipse">
              <a:avLst/>
            </a:prstGeom>
            <a:solidFill>
              <a:srgbClr val="050AE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66" name="Rectangle 465"/>
            <p:cNvSpPr/>
            <p:nvPr/>
          </p:nvSpPr>
          <p:spPr>
            <a:xfrm>
              <a:off x="2617788" y="1220788"/>
              <a:ext cx="647700" cy="431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</p:grpSp>
      <p:sp>
        <p:nvSpPr>
          <p:cNvPr id="446" name="Rectangle 445"/>
          <p:cNvSpPr/>
          <p:nvPr/>
        </p:nvSpPr>
        <p:spPr>
          <a:xfrm>
            <a:off x="1897063" y="5076825"/>
            <a:ext cx="682625" cy="327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</a:rPr>
              <a:t>G</a:t>
            </a:r>
            <a:r>
              <a:rPr lang="en-US" sz="1200" i="1" dirty="0">
                <a:solidFill>
                  <a:schemeClr val="tx1"/>
                </a:solidFill>
              </a:rPr>
              <a:t>1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52" name="Rectangle 451"/>
          <p:cNvSpPr/>
          <p:nvPr/>
        </p:nvSpPr>
        <p:spPr>
          <a:xfrm>
            <a:off x="3427413" y="5092700"/>
            <a:ext cx="682625" cy="327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</a:rPr>
              <a:t>G</a:t>
            </a:r>
            <a:r>
              <a:rPr lang="en-US" sz="1200" i="1" dirty="0">
                <a:solidFill>
                  <a:schemeClr val="tx1"/>
                </a:solidFill>
              </a:rPr>
              <a:t>2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69" name="Rectangle 468"/>
          <p:cNvSpPr/>
          <p:nvPr/>
        </p:nvSpPr>
        <p:spPr>
          <a:xfrm>
            <a:off x="2433638" y="5149850"/>
            <a:ext cx="682625" cy="327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</a:rPr>
              <a:t>G</a:t>
            </a:r>
            <a:r>
              <a:rPr lang="en-US" sz="1200" i="1" dirty="0">
                <a:solidFill>
                  <a:schemeClr val="tx1"/>
                </a:solidFill>
              </a:rPr>
              <a:t>3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71" name="Rectangle 470"/>
          <p:cNvSpPr/>
          <p:nvPr/>
        </p:nvSpPr>
        <p:spPr>
          <a:xfrm>
            <a:off x="1806575" y="5122863"/>
            <a:ext cx="681038" cy="327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</a:rPr>
              <a:t>G</a:t>
            </a:r>
            <a:r>
              <a:rPr lang="en-US" sz="1200" i="1" dirty="0">
                <a:solidFill>
                  <a:schemeClr val="tx1"/>
                </a:solidFill>
              </a:rPr>
              <a:t>4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74" name="Rectangle 473"/>
          <p:cNvSpPr/>
          <p:nvPr/>
        </p:nvSpPr>
        <p:spPr>
          <a:xfrm>
            <a:off x="1893888" y="5140325"/>
            <a:ext cx="681037" cy="327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</a:rPr>
              <a:t>G</a:t>
            </a:r>
            <a:r>
              <a:rPr lang="en-US" sz="1200" i="1" dirty="0">
                <a:solidFill>
                  <a:schemeClr val="tx1"/>
                </a:solidFill>
              </a:rPr>
              <a:t>5</a:t>
            </a:r>
            <a:endParaRPr lang="en-US" i="1" dirty="0">
              <a:solidFill>
                <a:schemeClr val="tx1"/>
              </a:solidFill>
            </a:endParaRPr>
          </a:p>
        </p:txBody>
      </p:sp>
      <p:grpSp>
        <p:nvGrpSpPr>
          <p:cNvPr id="19" name="Group 555"/>
          <p:cNvGrpSpPr>
            <a:grpSpLocks/>
          </p:cNvGrpSpPr>
          <p:nvPr/>
        </p:nvGrpSpPr>
        <p:grpSpPr bwMode="auto">
          <a:xfrm>
            <a:off x="5351463" y="2228850"/>
            <a:ext cx="2278062" cy="1624013"/>
            <a:chOff x="5734334" y="1241947"/>
            <a:chExt cx="2290550" cy="1903863"/>
          </a:xfrm>
        </p:grpSpPr>
        <p:sp>
          <p:nvSpPr>
            <p:cNvPr id="480" name="Freeform 479"/>
            <p:cNvSpPr/>
            <p:nvPr/>
          </p:nvSpPr>
          <p:spPr>
            <a:xfrm>
              <a:off x="5734334" y="1949149"/>
              <a:ext cx="2265011" cy="1196661"/>
            </a:xfrm>
            <a:custGeom>
              <a:avLst/>
              <a:gdLst>
                <a:gd name="connsiteX0" fmla="*/ 1430740 w 2265528"/>
                <a:gd name="connsiteY0" fmla="*/ 1189630 h 1196454"/>
                <a:gd name="connsiteX1" fmla="*/ 529988 w 2265528"/>
                <a:gd name="connsiteY1" fmla="*/ 1148686 h 1196454"/>
                <a:gd name="connsiteX2" fmla="*/ 79612 w 2265528"/>
                <a:gd name="connsiteY2" fmla="*/ 903027 h 1196454"/>
                <a:gd name="connsiteX3" fmla="*/ 52316 w 2265528"/>
                <a:gd name="connsiteY3" fmla="*/ 411707 h 1196454"/>
                <a:gd name="connsiteX4" fmla="*/ 216089 w 2265528"/>
                <a:gd name="connsiteY4" fmla="*/ 15922 h 1196454"/>
                <a:gd name="connsiteX5" fmla="*/ 802943 w 2265528"/>
                <a:gd name="connsiteY5" fmla="*/ 316173 h 1196454"/>
                <a:gd name="connsiteX6" fmla="*/ 1662752 w 2265528"/>
                <a:gd name="connsiteY6" fmla="*/ 125104 h 1196454"/>
                <a:gd name="connsiteX7" fmla="*/ 2126776 w 2265528"/>
                <a:gd name="connsiteY7" fmla="*/ 193343 h 1196454"/>
                <a:gd name="connsiteX8" fmla="*/ 2235958 w 2265528"/>
                <a:gd name="connsiteY8" fmla="*/ 807492 h 1196454"/>
                <a:gd name="connsiteX9" fmla="*/ 1949355 w 2265528"/>
                <a:gd name="connsiteY9" fmla="*/ 1107743 h 1196454"/>
                <a:gd name="connsiteX10" fmla="*/ 1430740 w 2265528"/>
                <a:gd name="connsiteY10" fmla="*/ 1189630 h 1196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65528" h="1196454">
                  <a:moveTo>
                    <a:pt x="1430740" y="1189630"/>
                  </a:moveTo>
                  <a:cubicBezTo>
                    <a:pt x="1194179" y="1196454"/>
                    <a:pt x="755176" y="1196453"/>
                    <a:pt x="529988" y="1148686"/>
                  </a:cubicBezTo>
                  <a:cubicBezTo>
                    <a:pt x="304800" y="1100919"/>
                    <a:pt x="159224" y="1025857"/>
                    <a:pt x="79612" y="903027"/>
                  </a:cubicBezTo>
                  <a:cubicBezTo>
                    <a:pt x="0" y="780197"/>
                    <a:pt x="29570" y="559558"/>
                    <a:pt x="52316" y="411707"/>
                  </a:cubicBezTo>
                  <a:cubicBezTo>
                    <a:pt x="75062" y="263856"/>
                    <a:pt x="90985" y="31844"/>
                    <a:pt x="216089" y="15922"/>
                  </a:cubicBezTo>
                  <a:cubicBezTo>
                    <a:pt x="341193" y="0"/>
                    <a:pt x="561832" y="297976"/>
                    <a:pt x="802943" y="316173"/>
                  </a:cubicBezTo>
                  <a:cubicBezTo>
                    <a:pt x="1044054" y="334370"/>
                    <a:pt x="1442113" y="145576"/>
                    <a:pt x="1662752" y="125104"/>
                  </a:cubicBezTo>
                  <a:cubicBezTo>
                    <a:pt x="1883391" y="104632"/>
                    <a:pt x="2031242" y="79612"/>
                    <a:pt x="2126776" y="193343"/>
                  </a:cubicBezTo>
                  <a:cubicBezTo>
                    <a:pt x="2222310" y="307074"/>
                    <a:pt x="2265528" y="655092"/>
                    <a:pt x="2235958" y="807492"/>
                  </a:cubicBezTo>
                  <a:cubicBezTo>
                    <a:pt x="2206388" y="959892"/>
                    <a:pt x="2083558" y="1046328"/>
                    <a:pt x="1949355" y="1107743"/>
                  </a:cubicBezTo>
                  <a:cubicBezTo>
                    <a:pt x="1815152" y="1169158"/>
                    <a:pt x="1667301" y="1182806"/>
                    <a:pt x="1430740" y="118963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1" name="Oval 480"/>
            <p:cNvSpPr/>
            <p:nvPr/>
          </p:nvSpPr>
          <p:spPr bwMode="auto">
            <a:xfrm rot="5633436">
              <a:off x="6204733" y="1575836"/>
              <a:ext cx="163773" cy="12131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83" name="Straight Connector 482"/>
            <p:cNvCxnSpPr>
              <a:stCxn id="481" idx="5"/>
              <a:endCxn id="480" idx="4"/>
            </p:cNvCxnSpPr>
            <p:nvPr/>
          </p:nvCxnSpPr>
          <p:spPr>
            <a:xfrm rot="10800000" flipV="1">
              <a:off x="5949821" y="1692323"/>
              <a:ext cx="290509" cy="273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Straight Connector 484"/>
            <p:cNvCxnSpPr>
              <a:stCxn id="490" idx="7"/>
              <a:endCxn id="480" idx="7"/>
            </p:cNvCxnSpPr>
            <p:nvPr/>
          </p:nvCxnSpPr>
          <p:spPr>
            <a:xfrm>
              <a:off x="7638603" y="1740711"/>
              <a:ext cx="221873" cy="4019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0" name="Oval 489"/>
            <p:cNvSpPr/>
            <p:nvPr/>
          </p:nvSpPr>
          <p:spPr bwMode="auto">
            <a:xfrm rot="5633436">
              <a:off x="7516680" y="1620369"/>
              <a:ext cx="165634" cy="119716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91" name="Straight Connector 490"/>
            <p:cNvCxnSpPr>
              <a:stCxn id="490" idx="4"/>
              <a:endCxn id="481" idx="0"/>
            </p:cNvCxnSpPr>
            <p:nvPr/>
          </p:nvCxnSpPr>
          <p:spPr>
            <a:xfrm rot="10800000">
              <a:off x="6347276" y="1640213"/>
              <a:ext cx="1192363" cy="353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Straight Connector 494"/>
            <p:cNvCxnSpPr>
              <a:endCxn id="481" idx="3"/>
            </p:cNvCxnSpPr>
            <p:nvPr/>
          </p:nvCxnSpPr>
          <p:spPr>
            <a:xfrm rot="16200000" flipH="1">
              <a:off x="6035567" y="1362334"/>
              <a:ext cx="264270" cy="1612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8" name="Oval 497"/>
            <p:cNvSpPr/>
            <p:nvPr/>
          </p:nvSpPr>
          <p:spPr bwMode="auto">
            <a:xfrm rot="5633436">
              <a:off x="6506283" y="1579426"/>
              <a:ext cx="165634" cy="119715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99" name="Straight Connector 498"/>
            <p:cNvCxnSpPr>
              <a:endCxn id="498" idx="2"/>
            </p:cNvCxnSpPr>
            <p:nvPr/>
          </p:nvCxnSpPr>
          <p:spPr>
            <a:xfrm rot="16200000" flipH="1">
              <a:off x="6415599" y="1377379"/>
              <a:ext cx="273576" cy="8459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3" name="Oval 502"/>
            <p:cNvSpPr/>
            <p:nvPr/>
          </p:nvSpPr>
          <p:spPr bwMode="auto">
            <a:xfrm rot="5633436">
              <a:off x="6795196" y="1581286"/>
              <a:ext cx="165635" cy="119716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504" name="Straight Connector 503"/>
            <p:cNvCxnSpPr>
              <a:endCxn id="503" idx="2"/>
            </p:cNvCxnSpPr>
            <p:nvPr/>
          </p:nvCxnSpPr>
          <p:spPr>
            <a:xfrm rot="5400000">
              <a:off x="6763440" y="1403050"/>
              <a:ext cx="275437" cy="351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6" name="Oval 505"/>
            <p:cNvSpPr/>
            <p:nvPr/>
          </p:nvSpPr>
          <p:spPr bwMode="auto">
            <a:xfrm rot="5633436">
              <a:off x="7166312" y="1610265"/>
              <a:ext cx="165635" cy="12131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507" name="Straight Connector 506"/>
            <p:cNvCxnSpPr>
              <a:endCxn id="506" idx="2"/>
            </p:cNvCxnSpPr>
            <p:nvPr/>
          </p:nvCxnSpPr>
          <p:spPr>
            <a:xfrm rot="5400000">
              <a:off x="7118072" y="1418737"/>
              <a:ext cx="305214" cy="335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/>
            <p:cNvCxnSpPr>
              <a:endCxn id="490" idx="2"/>
            </p:cNvCxnSpPr>
            <p:nvPr/>
          </p:nvCxnSpPr>
          <p:spPr>
            <a:xfrm rot="5400000">
              <a:off x="7446506" y="1400524"/>
              <a:ext cx="355463" cy="3830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0" name="Rectangle 519"/>
            <p:cNvSpPr/>
            <p:nvPr/>
          </p:nvSpPr>
          <p:spPr>
            <a:xfrm>
              <a:off x="6447836" y="2503744"/>
              <a:ext cx="683175" cy="3275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dirty="0">
                  <a:solidFill>
                    <a:schemeClr val="tx1"/>
                  </a:solidFill>
                </a:rPr>
                <a:t>G</a:t>
              </a:r>
              <a:r>
                <a:rPr lang="en-US" b="1" i="1" baseline="-25000" dirty="0">
                  <a:solidFill>
                    <a:schemeClr val="tx1"/>
                  </a:solidFill>
                </a:rPr>
                <a:t>k-1</a:t>
              </a:r>
            </a:p>
          </p:txBody>
        </p:sp>
        <p:sp>
          <p:nvSpPr>
            <p:cNvPr id="521" name="Oval 520"/>
            <p:cNvSpPr/>
            <p:nvPr/>
          </p:nvSpPr>
          <p:spPr>
            <a:xfrm>
              <a:off x="5799778" y="1459691"/>
              <a:ext cx="2225106" cy="383378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523" name="Straight Connector 522"/>
          <p:cNvCxnSpPr/>
          <p:nvPr/>
        </p:nvCxnSpPr>
        <p:spPr>
          <a:xfrm>
            <a:off x="1377950" y="4940300"/>
            <a:ext cx="1611313" cy="142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7" name="Freeform 546"/>
          <p:cNvSpPr/>
          <p:nvPr/>
        </p:nvSpPr>
        <p:spPr>
          <a:xfrm>
            <a:off x="3451225" y="2514600"/>
            <a:ext cx="785813" cy="1506538"/>
          </a:xfrm>
          <a:custGeom>
            <a:avLst/>
            <a:gdLst>
              <a:gd name="connsiteX0" fmla="*/ 96982 w 1233055"/>
              <a:gd name="connsiteY0" fmla="*/ 344054 h 1738746"/>
              <a:gd name="connsiteX1" fmla="*/ 955964 w 1233055"/>
              <a:gd name="connsiteY1" fmla="*/ 1590964 h 1738746"/>
              <a:gd name="connsiteX2" fmla="*/ 1136073 w 1233055"/>
              <a:gd name="connsiteY2" fmla="*/ 1230745 h 1738746"/>
              <a:gd name="connsiteX3" fmla="*/ 374073 w 1233055"/>
              <a:gd name="connsiteY3" fmla="*/ 150091 h 1738746"/>
              <a:gd name="connsiteX4" fmla="*/ 96982 w 1233055"/>
              <a:gd name="connsiteY4" fmla="*/ 344054 h 1738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3055" h="1738746">
                <a:moveTo>
                  <a:pt x="96982" y="344054"/>
                </a:moveTo>
                <a:cubicBezTo>
                  <a:pt x="193964" y="584199"/>
                  <a:pt x="782782" y="1443182"/>
                  <a:pt x="955964" y="1590964"/>
                </a:cubicBezTo>
                <a:cubicBezTo>
                  <a:pt x="1129146" y="1738746"/>
                  <a:pt x="1233055" y="1470890"/>
                  <a:pt x="1136073" y="1230745"/>
                </a:cubicBezTo>
                <a:cubicBezTo>
                  <a:pt x="1039091" y="990600"/>
                  <a:pt x="547255" y="300182"/>
                  <a:pt x="374073" y="150091"/>
                </a:cubicBezTo>
                <a:cubicBezTo>
                  <a:pt x="200891" y="0"/>
                  <a:pt x="0" y="103909"/>
                  <a:pt x="96982" y="344054"/>
                </a:cubicBezTo>
                <a:close/>
              </a:path>
            </a:pathLst>
          </a:cu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60" name="Freeform 559"/>
          <p:cNvSpPr/>
          <p:nvPr/>
        </p:nvSpPr>
        <p:spPr>
          <a:xfrm>
            <a:off x="5130800" y="2243138"/>
            <a:ext cx="2908300" cy="1365250"/>
          </a:xfrm>
          <a:custGeom>
            <a:avLst/>
            <a:gdLst>
              <a:gd name="connsiteX0" fmla="*/ 81886 w 2743199"/>
              <a:gd name="connsiteY0" fmla="*/ 1337481 h 1364776"/>
              <a:gd name="connsiteX1" fmla="*/ 81886 w 2743199"/>
              <a:gd name="connsiteY1" fmla="*/ 586854 h 1364776"/>
              <a:gd name="connsiteX2" fmla="*/ 573205 w 2743199"/>
              <a:gd name="connsiteY2" fmla="*/ 136478 h 1364776"/>
              <a:gd name="connsiteX3" fmla="*/ 2306471 w 2743199"/>
              <a:gd name="connsiteY3" fmla="*/ 204716 h 1364776"/>
              <a:gd name="connsiteX4" fmla="*/ 2743199 w 2743199"/>
              <a:gd name="connsiteY4" fmla="*/ 1364776 h 136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199" h="1364776">
                <a:moveTo>
                  <a:pt x="81886" y="1337481"/>
                </a:moveTo>
                <a:cubicBezTo>
                  <a:pt x="40943" y="1062251"/>
                  <a:pt x="0" y="787021"/>
                  <a:pt x="81886" y="586854"/>
                </a:cubicBezTo>
                <a:cubicBezTo>
                  <a:pt x="163772" y="386687"/>
                  <a:pt x="202441" y="200168"/>
                  <a:pt x="573205" y="136478"/>
                </a:cubicBezTo>
                <a:cubicBezTo>
                  <a:pt x="943969" y="72788"/>
                  <a:pt x="1944805" y="0"/>
                  <a:pt x="2306471" y="204716"/>
                </a:cubicBezTo>
                <a:cubicBezTo>
                  <a:pt x="2668137" y="409432"/>
                  <a:pt x="2705668" y="887104"/>
                  <a:pt x="2743199" y="136477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3" name="Rectangle 562"/>
          <p:cNvSpPr/>
          <p:nvPr/>
        </p:nvSpPr>
        <p:spPr>
          <a:xfrm>
            <a:off x="7475538" y="3341688"/>
            <a:ext cx="652462" cy="290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/>
                </a:solidFill>
              </a:rPr>
              <a:t>G</a:t>
            </a:r>
            <a:r>
              <a:rPr lang="en-US" b="1" i="1" baseline="-250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92" name="Freeform 391"/>
          <p:cNvSpPr/>
          <p:nvPr/>
        </p:nvSpPr>
        <p:spPr>
          <a:xfrm>
            <a:off x="708025" y="2370138"/>
            <a:ext cx="4114800" cy="2570162"/>
          </a:xfrm>
          <a:custGeom>
            <a:avLst/>
            <a:gdLst>
              <a:gd name="connsiteX0" fmla="*/ 0 w 4114800"/>
              <a:gd name="connsiteY0" fmla="*/ 2335161 h 2571136"/>
              <a:gd name="connsiteX1" fmla="*/ 619432 w 4114800"/>
              <a:gd name="connsiteY1" fmla="*/ 668594 h 2571136"/>
              <a:gd name="connsiteX2" fmla="*/ 2743200 w 4114800"/>
              <a:gd name="connsiteY2" fmla="*/ 122903 h 2571136"/>
              <a:gd name="connsiteX3" fmla="*/ 3731342 w 4114800"/>
              <a:gd name="connsiteY3" fmla="*/ 1406013 h 2571136"/>
              <a:gd name="connsiteX4" fmla="*/ 4114800 w 4114800"/>
              <a:gd name="connsiteY4" fmla="*/ 2571136 h 2571136"/>
              <a:gd name="connsiteX5" fmla="*/ 4114800 w 4114800"/>
              <a:gd name="connsiteY5" fmla="*/ 2571136 h 257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14800" h="2571136">
                <a:moveTo>
                  <a:pt x="0" y="2335161"/>
                </a:moveTo>
                <a:cubicBezTo>
                  <a:pt x="81116" y="1686232"/>
                  <a:pt x="162232" y="1037304"/>
                  <a:pt x="619432" y="668594"/>
                </a:cubicBezTo>
                <a:cubicBezTo>
                  <a:pt x="1076632" y="299884"/>
                  <a:pt x="2224548" y="0"/>
                  <a:pt x="2743200" y="122903"/>
                </a:cubicBezTo>
                <a:cubicBezTo>
                  <a:pt x="3261852" y="245806"/>
                  <a:pt x="3502742" y="997974"/>
                  <a:pt x="3731342" y="1406013"/>
                </a:cubicBezTo>
                <a:cubicBezTo>
                  <a:pt x="3959942" y="1814052"/>
                  <a:pt x="4114800" y="2571136"/>
                  <a:pt x="4114800" y="2571136"/>
                </a:cubicBezTo>
                <a:lnTo>
                  <a:pt x="4114800" y="257113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439" grpId="0" animBg="1"/>
      <p:bldP spid="439" grpId="1" animBg="1"/>
      <p:bldP spid="442" grpId="0" animBg="1"/>
      <p:bldP spid="442" grpId="1" animBg="1"/>
      <p:bldP spid="451" grpId="0" animBg="1"/>
      <p:bldP spid="451" grpId="1" animBg="1"/>
      <p:bldP spid="446" grpId="0"/>
      <p:bldP spid="446" grpId="1"/>
      <p:bldP spid="452" grpId="0"/>
      <p:bldP spid="452" grpId="1"/>
      <p:bldP spid="469" grpId="0"/>
      <p:bldP spid="469" grpId="1"/>
      <p:bldP spid="471" grpId="0"/>
      <p:bldP spid="471" grpId="1"/>
      <p:bldP spid="474" grpId="0"/>
      <p:bldP spid="474" grpId="1"/>
      <p:bldP spid="547" grpId="0" animBg="1"/>
      <p:bldP spid="560" grpId="0" animBg="1"/>
      <p:bldP spid="563" grpId="0"/>
      <p:bldP spid="392" grpId="0" animBg="1"/>
      <p:bldP spid="39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traight Connector 83"/>
          <p:cNvCxnSpPr/>
          <p:nvPr/>
        </p:nvCxnSpPr>
        <p:spPr>
          <a:xfrm flipV="1">
            <a:off x="922338" y="4316413"/>
            <a:ext cx="1368425" cy="1100137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0800000">
            <a:off x="936625" y="4286250"/>
            <a:ext cx="1335088" cy="10810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68" idx="5"/>
            <a:endCxn id="207" idx="5"/>
          </p:cNvCxnSpPr>
          <p:nvPr/>
        </p:nvCxnSpPr>
        <p:spPr>
          <a:xfrm flipV="1">
            <a:off x="1647825" y="3994150"/>
            <a:ext cx="14288" cy="1714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25" name="Group 324"/>
          <p:cNvGrpSpPr>
            <a:grpSpLocks/>
          </p:cNvGrpSpPr>
          <p:nvPr/>
        </p:nvGrpSpPr>
        <p:grpSpPr bwMode="auto">
          <a:xfrm>
            <a:off x="3684588" y="946150"/>
            <a:ext cx="2178050" cy="2027238"/>
            <a:chOff x="3685306" y="945845"/>
            <a:chExt cx="2177274" cy="2027433"/>
          </a:xfrm>
        </p:grpSpPr>
        <p:cxnSp>
          <p:nvCxnSpPr>
            <p:cNvPr id="284" name="Straight Connector 283"/>
            <p:cNvCxnSpPr>
              <a:endCxn id="288" idx="1"/>
            </p:cNvCxnSpPr>
            <p:nvPr/>
          </p:nvCxnSpPr>
          <p:spPr>
            <a:xfrm rot="10800000">
              <a:off x="4927875" y="1846045"/>
              <a:ext cx="874401" cy="654113"/>
            </a:xfrm>
            <a:prstGeom prst="curvedConnector2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>
              <a:stCxn id="292" idx="4"/>
              <a:endCxn id="288" idx="6"/>
            </p:cNvCxnSpPr>
            <p:nvPr/>
          </p:nvCxnSpPr>
          <p:spPr>
            <a:xfrm rot="5400000" flipH="1" flipV="1">
              <a:off x="4120002" y="1754132"/>
              <a:ext cx="549328" cy="758555"/>
            </a:xfrm>
            <a:prstGeom prst="curvedConnector2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287" idx="6"/>
              <a:endCxn id="291" idx="4"/>
            </p:cNvCxnSpPr>
            <p:nvPr/>
          </p:nvCxnSpPr>
          <p:spPr>
            <a:xfrm rot="10800000" flipV="1">
              <a:off x="3815435" y="1071270"/>
              <a:ext cx="566535" cy="701742"/>
            </a:xfrm>
            <a:prstGeom prst="curvedConnector2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Freeform 301"/>
            <p:cNvSpPr/>
            <p:nvPr/>
          </p:nvSpPr>
          <p:spPr>
            <a:xfrm>
              <a:off x="4791399" y="1857158"/>
              <a:ext cx="153933" cy="955767"/>
            </a:xfrm>
            <a:custGeom>
              <a:avLst/>
              <a:gdLst>
                <a:gd name="connsiteX0" fmla="*/ 154709 w 154709"/>
                <a:gd name="connsiteY0" fmla="*/ 955964 h 955964"/>
                <a:gd name="connsiteX1" fmla="*/ 16164 w 154709"/>
                <a:gd name="connsiteY1" fmla="*/ 540328 h 955964"/>
                <a:gd name="connsiteX2" fmla="*/ 57727 w 154709"/>
                <a:gd name="connsiteY2" fmla="*/ 0 h 955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709" h="955964">
                  <a:moveTo>
                    <a:pt x="154709" y="955964"/>
                  </a:moveTo>
                  <a:cubicBezTo>
                    <a:pt x="93518" y="827809"/>
                    <a:pt x="32328" y="699655"/>
                    <a:pt x="16164" y="540328"/>
                  </a:cubicBezTo>
                  <a:cubicBezTo>
                    <a:pt x="0" y="381001"/>
                    <a:pt x="57727" y="0"/>
                    <a:pt x="57727" y="0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3" name="Freeform 302"/>
            <p:cNvSpPr/>
            <p:nvPr/>
          </p:nvSpPr>
          <p:spPr>
            <a:xfrm>
              <a:off x="3685306" y="1025228"/>
              <a:ext cx="2131252" cy="1875018"/>
            </a:xfrm>
            <a:custGeom>
              <a:avLst/>
              <a:gdLst>
                <a:gd name="connsiteX0" fmla="*/ 0 w 2491509"/>
                <a:gd name="connsiteY0" fmla="*/ 1468581 h 1874981"/>
                <a:gd name="connsiteX1" fmla="*/ 318655 w 2491509"/>
                <a:gd name="connsiteY1" fmla="*/ 1440872 h 1874981"/>
                <a:gd name="connsiteX2" fmla="*/ 609600 w 2491509"/>
                <a:gd name="connsiteY2" fmla="*/ 1454727 h 1874981"/>
                <a:gd name="connsiteX3" fmla="*/ 1108364 w 2491509"/>
                <a:gd name="connsiteY3" fmla="*/ 1690254 h 1874981"/>
                <a:gd name="connsiteX4" fmla="*/ 1634837 w 2491509"/>
                <a:gd name="connsiteY4" fmla="*/ 1870363 h 1874981"/>
                <a:gd name="connsiteX5" fmla="*/ 2119746 w 2491509"/>
                <a:gd name="connsiteY5" fmla="*/ 1717963 h 1874981"/>
                <a:gd name="connsiteX6" fmla="*/ 2438400 w 2491509"/>
                <a:gd name="connsiteY6" fmla="*/ 1440872 h 1874981"/>
                <a:gd name="connsiteX7" fmla="*/ 2438400 w 2491509"/>
                <a:gd name="connsiteY7" fmla="*/ 1136072 h 1874981"/>
                <a:gd name="connsiteX8" fmla="*/ 2355273 w 2491509"/>
                <a:gd name="connsiteY8" fmla="*/ 637309 h 1874981"/>
                <a:gd name="connsiteX9" fmla="*/ 2272146 w 2491509"/>
                <a:gd name="connsiteY9" fmla="*/ 429491 h 1874981"/>
                <a:gd name="connsiteX10" fmla="*/ 1842655 w 2491509"/>
                <a:gd name="connsiteY10" fmla="*/ 152400 h 1874981"/>
                <a:gd name="connsiteX11" fmla="*/ 1136073 w 2491509"/>
                <a:gd name="connsiteY11" fmla="*/ 0 h 1874981"/>
                <a:gd name="connsiteX0" fmla="*/ 83127 w 2214418"/>
                <a:gd name="connsiteY0" fmla="*/ 845126 h 1874981"/>
                <a:gd name="connsiteX1" fmla="*/ 41564 w 2214418"/>
                <a:gd name="connsiteY1" fmla="*/ 1440872 h 1874981"/>
                <a:gd name="connsiteX2" fmla="*/ 332509 w 2214418"/>
                <a:gd name="connsiteY2" fmla="*/ 1454727 h 1874981"/>
                <a:gd name="connsiteX3" fmla="*/ 831273 w 2214418"/>
                <a:gd name="connsiteY3" fmla="*/ 1690254 h 1874981"/>
                <a:gd name="connsiteX4" fmla="*/ 1357746 w 2214418"/>
                <a:gd name="connsiteY4" fmla="*/ 1870363 h 1874981"/>
                <a:gd name="connsiteX5" fmla="*/ 1842655 w 2214418"/>
                <a:gd name="connsiteY5" fmla="*/ 1717963 h 1874981"/>
                <a:gd name="connsiteX6" fmla="*/ 2161309 w 2214418"/>
                <a:gd name="connsiteY6" fmla="*/ 1440872 h 1874981"/>
                <a:gd name="connsiteX7" fmla="*/ 2161309 w 2214418"/>
                <a:gd name="connsiteY7" fmla="*/ 1136072 h 1874981"/>
                <a:gd name="connsiteX8" fmla="*/ 2078182 w 2214418"/>
                <a:gd name="connsiteY8" fmla="*/ 637309 h 1874981"/>
                <a:gd name="connsiteX9" fmla="*/ 1995055 w 2214418"/>
                <a:gd name="connsiteY9" fmla="*/ 429491 h 1874981"/>
                <a:gd name="connsiteX10" fmla="*/ 1565564 w 2214418"/>
                <a:gd name="connsiteY10" fmla="*/ 152400 h 1874981"/>
                <a:gd name="connsiteX11" fmla="*/ 858982 w 2214418"/>
                <a:gd name="connsiteY11" fmla="*/ 0 h 1874981"/>
                <a:gd name="connsiteX0" fmla="*/ 0 w 2131291"/>
                <a:gd name="connsiteY0" fmla="*/ 845126 h 1874981"/>
                <a:gd name="connsiteX1" fmla="*/ 138546 w 2131291"/>
                <a:gd name="connsiteY1" fmla="*/ 1094508 h 1874981"/>
                <a:gd name="connsiteX2" fmla="*/ 249382 w 2131291"/>
                <a:gd name="connsiteY2" fmla="*/ 1454727 h 1874981"/>
                <a:gd name="connsiteX3" fmla="*/ 748146 w 2131291"/>
                <a:gd name="connsiteY3" fmla="*/ 1690254 h 1874981"/>
                <a:gd name="connsiteX4" fmla="*/ 1274619 w 2131291"/>
                <a:gd name="connsiteY4" fmla="*/ 1870363 h 1874981"/>
                <a:gd name="connsiteX5" fmla="*/ 1759528 w 2131291"/>
                <a:gd name="connsiteY5" fmla="*/ 1717963 h 1874981"/>
                <a:gd name="connsiteX6" fmla="*/ 2078182 w 2131291"/>
                <a:gd name="connsiteY6" fmla="*/ 1440872 h 1874981"/>
                <a:gd name="connsiteX7" fmla="*/ 2078182 w 2131291"/>
                <a:gd name="connsiteY7" fmla="*/ 1136072 h 1874981"/>
                <a:gd name="connsiteX8" fmla="*/ 1995055 w 2131291"/>
                <a:gd name="connsiteY8" fmla="*/ 637309 h 1874981"/>
                <a:gd name="connsiteX9" fmla="*/ 1911928 w 2131291"/>
                <a:gd name="connsiteY9" fmla="*/ 429491 h 1874981"/>
                <a:gd name="connsiteX10" fmla="*/ 1482437 w 2131291"/>
                <a:gd name="connsiteY10" fmla="*/ 152400 h 1874981"/>
                <a:gd name="connsiteX11" fmla="*/ 775855 w 2131291"/>
                <a:gd name="connsiteY11" fmla="*/ 0 h 1874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31291" h="1874981">
                  <a:moveTo>
                    <a:pt x="0" y="845126"/>
                  </a:moveTo>
                  <a:cubicBezTo>
                    <a:pt x="108527" y="832426"/>
                    <a:pt x="96982" y="992908"/>
                    <a:pt x="138546" y="1094508"/>
                  </a:cubicBezTo>
                  <a:cubicBezTo>
                    <a:pt x="180110" y="1196108"/>
                    <a:pt x="147782" y="1355436"/>
                    <a:pt x="249382" y="1454727"/>
                  </a:cubicBezTo>
                  <a:cubicBezTo>
                    <a:pt x="350982" y="1554018"/>
                    <a:pt x="577273" y="1620981"/>
                    <a:pt x="748146" y="1690254"/>
                  </a:cubicBezTo>
                  <a:cubicBezTo>
                    <a:pt x="919019" y="1759527"/>
                    <a:pt x="1106055" y="1865745"/>
                    <a:pt x="1274619" y="1870363"/>
                  </a:cubicBezTo>
                  <a:cubicBezTo>
                    <a:pt x="1443183" y="1874981"/>
                    <a:pt x="1625601" y="1789545"/>
                    <a:pt x="1759528" y="1717963"/>
                  </a:cubicBezTo>
                  <a:cubicBezTo>
                    <a:pt x="1893455" y="1646381"/>
                    <a:pt x="2025073" y="1537854"/>
                    <a:pt x="2078182" y="1440872"/>
                  </a:cubicBezTo>
                  <a:cubicBezTo>
                    <a:pt x="2131291" y="1343890"/>
                    <a:pt x="2092037" y="1269999"/>
                    <a:pt x="2078182" y="1136072"/>
                  </a:cubicBezTo>
                  <a:cubicBezTo>
                    <a:pt x="2064327" y="1002145"/>
                    <a:pt x="2022764" y="755072"/>
                    <a:pt x="1995055" y="637309"/>
                  </a:cubicBezTo>
                  <a:cubicBezTo>
                    <a:pt x="1967346" y="519546"/>
                    <a:pt x="1997364" y="510309"/>
                    <a:pt x="1911928" y="429491"/>
                  </a:cubicBezTo>
                  <a:cubicBezTo>
                    <a:pt x="1826492" y="348673"/>
                    <a:pt x="1671783" y="223982"/>
                    <a:pt x="1482437" y="152400"/>
                  </a:cubicBezTo>
                  <a:cubicBezTo>
                    <a:pt x="1293091" y="80818"/>
                    <a:pt x="775855" y="0"/>
                    <a:pt x="775855" y="0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8" name="Freeform 307"/>
            <p:cNvSpPr/>
            <p:nvPr/>
          </p:nvSpPr>
          <p:spPr>
            <a:xfrm>
              <a:off x="3851934" y="1780950"/>
              <a:ext cx="914074" cy="47630"/>
            </a:xfrm>
            <a:custGeom>
              <a:avLst/>
              <a:gdLst>
                <a:gd name="connsiteX0" fmla="*/ 0 w 1454727"/>
                <a:gd name="connsiteY0" fmla="*/ 727364 h 727364"/>
                <a:gd name="connsiteX1" fmla="*/ 471054 w 1454727"/>
                <a:gd name="connsiteY1" fmla="*/ 117764 h 727364"/>
                <a:gd name="connsiteX2" fmla="*/ 1454727 w 1454727"/>
                <a:gd name="connsiteY2" fmla="*/ 20782 h 727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54727" h="727364">
                  <a:moveTo>
                    <a:pt x="0" y="727364"/>
                  </a:moveTo>
                  <a:cubicBezTo>
                    <a:pt x="114299" y="481446"/>
                    <a:pt x="228599" y="235528"/>
                    <a:pt x="471054" y="117764"/>
                  </a:cubicBezTo>
                  <a:cubicBezTo>
                    <a:pt x="713509" y="0"/>
                    <a:pt x="1454727" y="20782"/>
                    <a:pt x="1454727" y="20782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9" name="Freeform 308"/>
            <p:cNvSpPr/>
            <p:nvPr/>
          </p:nvSpPr>
          <p:spPr>
            <a:xfrm>
              <a:off x="4401013" y="1095084"/>
              <a:ext cx="447516" cy="706506"/>
            </a:xfrm>
            <a:custGeom>
              <a:avLst/>
              <a:gdLst>
                <a:gd name="connsiteX0" fmla="*/ 87745 w 447963"/>
                <a:gd name="connsiteY0" fmla="*/ 0 h 706582"/>
                <a:gd name="connsiteX1" fmla="*/ 60036 w 447963"/>
                <a:gd name="connsiteY1" fmla="*/ 387928 h 706582"/>
                <a:gd name="connsiteX2" fmla="*/ 447963 w 447963"/>
                <a:gd name="connsiteY2" fmla="*/ 706582 h 706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7963" h="706582">
                  <a:moveTo>
                    <a:pt x="87745" y="0"/>
                  </a:moveTo>
                  <a:cubicBezTo>
                    <a:pt x="43872" y="135082"/>
                    <a:pt x="0" y="270164"/>
                    <a:pt x="60036" y="387928"/>
                  </a:cubicBezTo>
                  <a:cubicBezTo>
                    <a:pt x="120072" y="505692"/>
                    <a:pt x="447963" y="706582"/>
                    <a:pt x="447963" y="706582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0" name="Freeform 309"/>
            <p:cNvSpPr/>
            <p:nvPr/>
          </p:nvSpPr>
          <p:spPr>
            <a:xfrm>
              <a:off x="4862811" y="1461833"/>
              <a:ext cx="706185" cy="296891"/>
            </a:xfrm>
            <a:custGeom>
              <a:avLst/>
              <a:gdLst>
                <a:gd name="connsiteX0" fmla="*/ 0 w 706582"/>
                <a:gd name="connsiteY0" fmla="*/ 297873 h 297873"/>
                <a:gd name="connsiteX1" fmla="*/ 207818 w 706582"/>
                <a:gd name="connsiteY1" fmla="*/ 48491 h 297873"/>
                <a:gd name="connsiteX2" fmla="*/ 706582 w 706582"/>
                <a:gd name="connsiteY2" fmla="*/ 6927 h 297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6582" h="297873">
                  <a:moveTo>
                    <a:pt x="0" y="297873"/>
                  </a:moveTo>
                  <a:cubicBezTo>
                    <a:pt x="45027" y="197427"/>
                    <a:pt x="90054" y="96982"/>
                    <a:pt x="207818" y="48491"/>
                  </a:cubicBezTo>
                  <a:cubicBezTo>
                    <a:pt x="325582" y="0"/>
                    <a:pt x="628073" y="13854"/>
                    <a:pt x="706582" y="6927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3" name="Oval 292"/>
            <p:cNvSpPr/>
            <p:nvPr/>
          </p:nvSpPr>
          <p:spPr>
            <a:xfrm rot="1665802" flipV="1">
              <a:off x="4875507" y="2800223"/>
              <a:ext cx="165041" cy="17305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289" name="Oval 288"/>
            <p:cNvSpPr/>
            <p:nvPr/>
          </p:nvSpPr>
          <p:spPr>
            <a:xfrm rot="9134198">
              <a:off x="5502345" y="1385625"/>
              <a:ext cx="165041" cy="17305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290" name="Oval 289"/>
            <p:cNvSpPr/>
            <p:nvPr/>
          </p:nvSpPr>
          <p:spPr>
            <a:xfrm rot="9134198">
              <a:off x="5697539" y="2398548"/>
              <a:ext cx="165041" cy="17305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288" name="Oval 287"/>
            <p:cNvSpPr/>
            <p:nvPr/>
          </p:nvSpPr>
          <p:spPr>
            <a:xfrm rot="9134198">
              <a:off x="4764421" y="1733321"/>
              <a:ext cx="165041" cy="17305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287" name="Oval 286"/>
            <p:cNvSpPr/>
            <p:nvPr/>
          </p:nvSpPr>
          <p:spPr>
            <a:xfrm rot="9134198">
              <a:off x="4372448" y="945845"/>
              <a:ext cx="165041" cy="17305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291" name="Oval 290"/>
            <p:cNvSpPr/>
            <p:nvPr/>
          </p:nvSpPr>
          <p:spPr>
            <a:xfrm rot="1665802" flipV="1">
              <a:off x="3693240" y="1763487"/>
              <a:ext cx="165041" cy="17305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292" name="Oval 291"/>
            <p:cNvSpPr/>
            <p:nvPr/>
          </p:nvSpPr>
          <p:spPr>
            <a:xfrm rot="1665802" flipV="1">
              <a:off x="3893194" y="2396960"/>
              <a:ext cx="165041" cy="17305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</p:grpSp>
      <p:grpSp>
        <p:nvGrpSpPr>
          <p:cNvPr id="5126" name="Group 323"/>
          <p:cNvGrpSpPr>
            <a:grpSpLocks/>
          </p:cNvGrpSpPr>
          <p:nvPr/>
        </p:nvGrpSpPr>
        <p:grpSpPr bwMode="auto">
          <a:xfrm>
            <a:off x="650875" y="3832225"/>
            <a:ext cx="1857375" cy="2609850"/>
            <a:chOff x="3962408" y="3776306"/>
            <a:chExt cx="1856509" cy="2610629"/>
          </a:xfrm>
        </p:grpSpPr>
        <p:cxnSp>
          <p:nvCxnSpPr>
            <p:cNvPr id="171" name="Straight Connector 170"/>
            <p:cNvCxnSpPr/>
            <p:nvPr/>
          </p:nvCxnSpPr>
          <p:spPr>
            <a:xfrm flipH="1">
              <a:off x="4984281" y="3925576"/>
              <a:ext cx="14281" cy="172930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5109184" y="4816432"/>
              <a:ext cx="1179865" cy="793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16200000" flipH="1">
              <a:off x="3571615" y="4760853"/>
              <a:ext cx="1179864" cy="7933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56" idx="7"/>
              <a:endCxn id="158" idx="2"/>
            </p:cNvCxnSpPr>
            <p:nvPr/>
          </p:nvCxnSpPr>
          <p:spPr>
            <a:xfrm rot="10800000">
              <a:off x="4985869" y="4860893"/>
              <a:ext cx="596622" cy="481156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 rot="14534198">
              <a:off x="5581634" y="5277801"/>
              <a:ext cx="165149" cy="172957"/>
            </a:xfrm>
            <a:prstGeom prst="ellips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158" name="Oval 157"/>
            <p:cNvSpPr/>
            <p:nvPr/>
          </p:nvSpPr>
          <p:spPr>
            <a:xfrm rot="14534198">
              <a:off x="4864418" y="4701367"/>
              <a:ext cx="165149" cy="172957"/>
            </a:xfrm>
            <a:prstGeom prst="ellips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cxnSp>
          <p:nvCxnSpPr>
            <p:cNvPr id="161" name="Straight Connector 160"/>
            <p:cNvCxnSpPr>
              <a:stCxn id="158" idx="0"/>
              <a:endCxn id="163" idx="4"/>
            </p:cNvCxnSpPr>
            <p:nvPr/>
          </p:nvCxnSpPr>
          <p:spPr>
            <a:xfrm rot="10800000" flipV="1">
              <a:off x="4233744" y="4827545"/>
              <a:ext cx="636290" cy="504976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Oval 162"/>
            <p:cNvSpPr/>
            <p:nvPr/>
          </p:nvSpPr>
          <p:spPr>
            <a:xfrm rot="14534198">
              <a:off x="4074212" y="5285742"/>
              <a:ext cx="165149" cy="172957"/>
            </a:xfrm>
            <a:prstGeom prst="ellips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cxnSp>
          <p:nvCxnSpPr>
            <p:cNvPr id="166" name="Straight Connector 165"/>
            <p:cNvCxnSpPr>
              <a:stCxn id="168" idx="7"/>
              <a:endCxn id="163" idx="3"/>
            </p:cNvCxnSpPr>
            <p:nvPr/>
          </p:nvCxnSpPr>
          <p:spPr>
            <a:xfrm rot="10800000">
              <a:off x="4238504" y="5396039"/>
              <a:ext cx="612489" cy="314419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Oval 167"/>
            <p:cNvSpPr/>
            <p:nvPr/>
          </p:nvSpPr>
          <p:spPr>
            <a:xfrm rot="14534198">
              <a:off x="4850138" y="5647800"/>
              <a:ext cx="165149" cy="172956"/>
            </a:xfrm>
            <a:prstGeom prst="ellips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cxnSp>
          <p:nvCxnSpPr>
            <p:cNvPr id="187" name="Straight Connector 186"/>
            <p:cNvCxnSpPr>
              <a:stCxn id="156" idx="0"/>
              <a:endCxn id="168" idx="4"/>
            </p:cNvCxnSpPr>
            <p:nvPr/>
          </p:nvCxnSpPr>
          <p:spPr>
            <a:xfrm rot="10800000" flipV="1">
              <a:off x="5009669" y="5405567"/>
              <a:ext cx="577581" cy="28742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89" name="Group 209"/>
            <p:cNvGrpSpPr>
              <a:grpSpLocks/>
            </p:cNvGrpSpPr>
            <p:nvPr/>
          </p:nvGrpSpPr>
          <p:grpSpPr bwMode="auto">
            <a:xfrm flipV="1">
              <a:off x="4084736" y="3776306"/>
              <a:ext cx="1680171" cy="988856"/>
              <a:chOff x="2546878" y="5118371"/>
              <a:chExt cx="1680171" cy="988856"/>
            </a:xfrm>
          </p:grpSpPr>
          <p:cxnSp>
            <p:nvCxnSpPr>
              <p:cNvPr id="201" name="Straight Connector 200"/>
              <p:cNvCxnSpPr>
                <a:stCxn id="202" idx="7"/>
              </p:cNvCxnSpPr>
              <p:nvPr/>
            </p:nvCxnSpPr>
            <p:spPr>
              <a:xfrm rot="10800000">
                <a:off x="3460705" y="5151267"/>
                <a:ext cx="598208" cy="481156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2" name="Oval 201"/>
              <p:cNvSpPr/>
              <p:nvPr/>
            </p:nvSpPr>
            <p:spPr>
              <a:xfrm rot="14534198">
                <a:off x="4058057" y="5568176"/>
                <a:ext cx="165149" cy="172956"/>
              </a:xfrm>
              <a:prstGeom prst="ellips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cxnSp>
            <p:nvCxnSpPr>
              <p:cNvPr id="204" name="Straight Connector 203"/>
              <p:cNvCxnSpPr>
                <a:endCxn id="205" idx="4"/>
              </p:cNvCxnSpPr>
              <p:nvPr/>
            </p:nvCxnSpPr>
            <p:spPr>
              <a:xfrm rot="10800000" flipV="1">
                <a:off x="2710167" y="5117919"/>
                <a:ext cx="636291" cy="504976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5" name="Oval 204"/>
              <p:cNvSpPr/>
              <p:nvPr/>
            </p:nvSpPr>
            <p:spPr>
              <a:xfrm rot="14534198">
                <a:off x="2550635" y="5576117"/>
                <a:ext cx="165149" cy="172956"/>
              </a:xfrm>
              <a:prstGeom prst="ellips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cxnSp>
            <p:nvCxnSpPr>
              <p:cNvPr id="206" name="Straight Connector 205"/>
              <p:cNvCxnSpPr>
                <a:stCxn id="207" idx="7"/>
                <a:endCxn id="205" idx="3"/>
              </p:cNvCxnSpPr>
              <p:nvPr/>
            </p:nvCxnSpPr>
            <p:spPr>
              <a:xfrm rot="10800000">
                <a:off x="2714928" y="5686413"/>
                <a:ext cx="612489" cy="314419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7" name="Oval 206"/>
              <p:cNvSpPr/>
              <p:nvPr/>
            </p:nvSpPr>
            <p:spPr>
              <a:xfrm rot="14534198">
                <a:off x="3325767" y="5937381"/>
                <a:ext cx="165149" cy="174544"/>
              </a:xfrm>
              <a:prstGeom prst="ellips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cxnSp>
            <p:nvCxnSpPr>
              <p:cNvPr id="209" name="Straight Connector 208"/>
              <p:cNvCxnSpPr>
                <a:stCxn id="202" idx="0"/>
                <a:endCxn id="207" idx="4"/>
              </p:cNvCxnSpPr>
              <p:nvPr/>
            </p:nvCxnSpPr>
            <p:spPr>
              <a:xfrm rot="10800000" flipV="1">
                <a:off x="3484505" y="5695941"/>
                <a:ext cx="579168" cy="289011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4" name="Rounded Rectangle 313"/>
            <p:cNvSpPr/>
            <p:nvPr/>
          </p:nvSpPr>
          <p:spPr>
            <a:xfrm>
              <a:off x="3962408" y="5958182"/>
              <a:ext cx="1856509" cy="42875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</a:rPr>
                <a:t>9 segments</a:t>
              </a:r>
            </a:p>
          </p:txBody>
        </p:sp>
      </p:grpSp>
      <p:grpSp>
        <p:nvGrpSpPr>
          <p:cNvPr id="5" name="Group 322"/>
          <p:cNvGrpSpPr>
            <a:grpSpLocks/>
          </p:cNvGrpSpPr>
          <p:nvPr/>
        </p:nvGrpSpPr>
        <p:grpSpPr bwMode="auto">
          <a:xfrm>
            <a:off x="3430588" y="4132263"/>
            <a:ext cx="2625725" cy="2346167"/>
            <a:chOff x="340307" y="4173967"/>
            <a:chExt cx="2626677" cy="2346633"/>
          </a:xfrm>
        </p:grpSpPr>
        <p:grpSp>
          <p:nvGrpSpPr>
            <p:cNvPr id="5161" name="Group 281"/>
            <p:cNvGrpSpPr>
              <a:grpSpLocks/>
            </p:cNvGrpSpPr>
            <p:nvPr/>
          </p:nvGrpSpPr>
          <p:grpSpPr bwMode="auto">
            <a:xfrm rot="-5400000">
              <a:off x="853612" y="3660662"/>
              <a:ext cx="1600067" cy="2626677"/>
              <a:chOff x="895175" y="1083717"/>
              <a:chExt cx="1600067" cy="2626677"/>
            </a:xfrm>
          </p:grpSpPr>
          <p:cxnSp>
            <p:nvCxnSpPr>
              <p:cNvPr id="263" name="Straight Connector 262"/>
              <p:cNvCxnSpPr>
                <a:endCxn id="231" idx="1"/>
              </p:cNvCxnSpPr>
              <p:nvPr/>
            </p:nvCxnSpPr>
            <p:spPr>
              <a:xfrm rot="5400000" flipH="1" flipV="1">
                <a:off x="861308" y="2886236"/>
                <a:ext cx="875030" cy="65259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>
                <a:endCxn id="243" idx="4"/>
              </p:cNvCxnSpPr>
              <p:nvPr/>
            </p:nvCxnSpPr>
            <p:spPr>
              <a:xfrm rot="10800000">
                <a:off x="1063032" y="2403406"/>
                <a:ext cx="1351231" cy="70034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 rot="16200000" flipH="1">
                <a:off x="-212973" y="2351797"/>
                <a:ext cx="2393230" cy="2540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Oval 229"/>
              <p:cNvSpPr/>
              <p:nvPr/>
            </p:nvSpPr>
            <p:spPr>
              <a:xfrm rot="14534198">
                <a:off x="2329302" y="2991804"/>
                <a:ext cx="165160" cy="17307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sp>
            <p:nvSpPr>
              <p:cNvPr id="231" name="Oval 230"/>
              <p:cNvSpPr/>
              <p:nvPr/>
            </p:nvSpPr>
            <p:spPr>
              <a:xfrm rot="14534198">
                <a:off x="1570326" y="2609077"/>
                <a:ext cx="165160" cy="17307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sp>
            <p:nvSpPr>
              <p:cNvPr id="233" name="Oval 232"/>
              <p:cNvSpPr/>
              <p:nvPr/>
            </p:nvSpPr>
            <p:spPr>
              <a:xfrm rot="14534198">
                <a:off x="919322" y="2888578"/>
                <a:ext cx="165160" cy="17307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sp>
            <p:nvSpPr>
              <p:cNvPr id="235" name="Oval 234"/>
              <p:cNvSpPr/>
              <p:nvPr/>
            </p:nvSpPr>
            <p:spPr>
              <a:xfrm rot="14534198">
                <a:off x="903444" y="3541278"/>
                <a:ext cx="165160" cy="17307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sp>
            <p:nvSpPr>
              <p:cNvPr id="239" name="Oval 238"/>
              <p:cNvSpPr/>
              <p:nvPr/>
            </p:nvSpPr>
            <p:spPr>
              <a:xfrm rot="7065802" flipV="1">
                <a:off x="901856" y="1079760"/>
                <a:ext cx="165160" cy="17307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sp>
            <p:nvSpPr>
              <p:cNvPr id="241" name="Oval 240"/>
              <p:cNvSpPr/>
              <p:nvPr/>
            </p:nvSpPr>
            <p:spPr>
              <a:xfrm rot="7065802" flipV="1">
                <a:off x="905032" y="1737224"/>
                <a:ext cx="165160" cy="17307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sp>
            <p:nvSpPr>
              <p:cNvPr id="243" name="Oval 242"/>
              <p:cNvSpPr/>
              <p:nvPr/>
            </p:nvSpPr>
            <p:spPr>
              <a:xfrm rot="7065802" flipV="1">
                <a:off x="903444" y="2275581"/>
                <a:ext cx="165160" cy="17307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/>
              </a:p>
            </p:txBody>
          </p:sp>
          <p:cxnSp>
            <p:nvCxnSpPr>
              <p:cNvPr id="249" name="Straight Connector 248"/>
              <p:cNvCxnSpPr>
                <a:stCxn id="239" idx="5"/>
                <a:endCxn id="231" idx="5"/>
              </p:cNvCxnSpPr>
              <p:nvPr/>
            </p:nvCxnSpPr>
            <p:spPr>
              <a:xfrm rot="10800000" flipH="1" flipV="1">
                <a:off x="1010635" y="1245700"/>
                <a:ext cx="668469" cy="136892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>
                <a:stCxn id="241" idx="4"/>
                <a:endCxn id="231" idx="6"/>
              </p:cNvCxnSpPr>
              <p:nvPr/>
            </p:nvCxnSpPr>
            <p:spPr>
              <a:xfrm>
                <a:off x="1061445" y="1863461"/>
                <a:ext cx="549384" cy="7591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stCxn id="233" idx="3"/>
                <a:endCxn id="231" idx="0"/>
              </p:cNvCxnSpPr>
              <p:nvPr/>
            </p:nvCxnSpPr>
            <p:spPr>
              <a:xfrm flipV="1">
                <a:off x="1082087" y="2735315"/>
                <a:ext cx="493811" cy="26362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>
                <a:stCxn id="230" idx="6"/>
                <a:endCxn id="239" idx="4"/>
              </p:cNvCxnSpPr>
              <p:nvPr/>
            </p:nvCxnSpPr>
            <p:spPr>
              <a:xfrm rot="16200000" flipV="1">
                <a:off x="814392" y="1449875"/>
                <a:ext cx="1799290" cy="131153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>
                <a:stCxn id="230" idx="0"/>
                <a:endCxn id="235" idx="4"/>
              </p:cNvCxnSpPr>
              <p:nvPr/>
            </p:nvCxnSpPr>
            <p:spPr>
              <a:xfrm rot="10800000" flipV="1">
                <a:off x="1063033" y="3118041"/>
                <a:ext cx="1271840" cy="47007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5" name="Rounded Rectangle 314"/>
            <p:cNvSpPr/>
            <p:nvPr/>
          </p:nvSpPr>
          <p:spPr>
            <a:xfrm>
              <a:off x="734150" y="6091890"/>
              <a:ext cx="1856460" cy="42871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</a:rPr>
                <a:t>8 segments</a:t>
              </a:r>
            </a:p>
          </p:txBody>
        </p:sp>
      </p:grpSp>
      <p:grpSp>
        <p:nvGrpSpPr>
          <p:cNvPr id="7" name="Group 114"/>
          <p:cNvGrpSpPr>
            <a:grpSpLocks/>
          </p:cNvGrpSpPr>
          <p:nvPr/>
        </p:nvGrpSpPr>
        <p:grpSpPr bwMode="auto">
          <a:xfrm>
            <a:off x="6856413" y="3989388"/>
            <a:ext cx="1871662" cy="2411412"/>
            <a:chOff x="6855642" y="3988902"/>
            <a:chExt cx="1872721" cy="2411897"/>
          </a:xfrm>
        </p:grpSpPr>
        <p:cxnSp>
          <p:nvCxnSpPr>
            <p:cNvPr id="128" name="Straight Connector 127"/>
            <p:cNvCxnSpPr/>
            <p:nvPr/>
          </p:nvCxnSpPr>
          <p:spPr>
            <a:xfrm rot="16200000" flipV="1">
              <a:off x="6928998" y="4874903"/>
              <a:ext cx="1587819" cy="127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10800000">
              <a:off x="7314689" y="4849500"/>
              <a:ext cx="1100760" cy="76215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 rot="14534198">
              <a:off x="8367033" y="5569544"/>
              <a:ext cx="165133" cy="17313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cxnSp>
          <p:nvCxnSpPr>
            <p:cNvPr id="124" name="Straight Connector 123"/>
            <p:cNvCxnSpPr>
              <a:stCxn id="116" idx="4"/>
            </p:cNvCxnSpPr>
            <p:nvPr/>
          </p:nvCxnSpPr>
          <p:spPr>
            <a:xfrm flipV="1">
              <a:off x="7019247" y="4820919"/>
              <a:ext cx="1099172" cy="80184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116" idx="5"/>
            </p:cNvCxnSpPr>
            <p:nvPr/>
          </p:nvCxnSpPr>
          <p:spPr>
            <a:xfrm flipV="1">
              <a:off x="6968418" y="4031773"/>
              <a:ext cx="748136" cy="15513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7302281" y="4474632"/>
              <a:ext cx="1637041" cy="77990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 rot="14534198">
              <a:off x="6859643" y="5577483"/>
              <a:ext cx="165133" cy="17313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cxnSp>
          <p:nvCxnSpPr>
            <p:cNvPr id="134" name="Straight Connector 133"/>
            <p:cNvCxnSpPr>
              <a:stCxn id="49" idx="0"/>
              <a:endCxn id="116" idx="3"/>
            </p:cNvCxnSpPr>
            <p:nvPr/>
          </p:nvCxnSpPr>
          <p:spPr>
            <a:xfrm rot="19934198" flipH="1" flipV="1">
              <a:off x="7103432" y="5373480"/>
              <a:ext cx="1189710" cy="63671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Oval 150"/>
            <p:cNvSpPr/>
            <p:nvPr/>
          </p:nvSpPr>
          <p:spPr>
            <a:xfrm rot="14534198">
              <a:off x="7634782" y="5591774"/>
              <a:ext cx="165133" cy="17313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54" name="Oval 53"/>
            <p:cNvSpPr/>
            <p:nvPr/>
          </p:nvSpPr>
          <p:spPr>
            <a:xfrm rot="14534198">
              <a:off x="7644312" y="5021746"/>
              <a:ext cx="165133" cy="17313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180" name="Oval 179"/>
            <p:cNvSpPr/>
            <p:nvPr/>
          </p:nvSpPr>
          <p:spPr>
            <a:xfrm rot="14534198">
              <a:off x="7231329" y="4761344"/>
              <a:ext cx="165133" cy="17313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181" name="Oval 180"/>
            <p:cNvSpPr/>
            <p:nvPr/>
          </p:nvSpPr>
          <p:spPr>
            <a:xfrm rot="14534198">
              <a:off x="8006467" y="4761344"/>
              <a:ext cx="165133" cy="17313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182" name="Oval 181"/>
            <p:cNvSpPr/>
            <p:nvPr/>
          </p:nvSpPr>
          <p:spPr>
            <a:xfrm rot="14534198">
              <a:off x="7633193" y="3984901"/>
              <a:ext cx="165133" cy="17313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sp>
          <p:nvSpPr>
            <p:cNvPr id="316" name="Rounded Rectangle 315"/>
            <p:cNvSpPr/>
            <p:nvPr/>
          </p:nvSpPr>
          <p:spPr>
            <a:xfrm>
              <a:off x="6871526" y="5972088"/>
              <a:ext cx="1856837" cy="42871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</a:rPr>
                <a:t>6 segments</a:t>
              </a:r>
            </a:p>
          </p:txBody>
        </p:sp>
      </p:grpSp>
      <p:sp>
        <p:nvSpPr>
          <p:cNvPr id="71" name="Rounded Rectangle 70"/>
          <p:cNvSpPr/>
          <p:nvPr/>
        </p:nvSpPr>
        <p:spPr>
          <a:xfrm>
            <a:off x="0" y="0"/>
            <a:ext cx="9144000" cy="720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chemeClr val="tx2">
                    <a:lumMod val="50000"/>
                  </a:schemeClr>
                </a:solidFill>
              </a:rPr>
              <a:t>Minimum-Segment  Convex Drawings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274763" y="96838"/>
            <a:ext cx="3463925" cy="5349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Minimum-Segment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46100" y="4675188"/>
            <a:ext cx="23495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120775" y="3760788"/>
            <a:ext cx="236538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887538" y="3746500"/>
            <a:ext cx="236537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419350" y="4705350"/>
            <a:ext cx="234950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990725" y="5575300"/>
            <a:ext cx="236538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076325" y="5575300"/>
            <a:ext cx="236538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80" name="Rectangle 79"/>
          <p:cNvSpPr/>
          <p:nvPr/>
        </p:nvSpPr>
        <p:spPr>
          <a:xfrm>
            <a:off x="1268413" y="5029200"/>
            <a:ext cx="236537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031875" y="4454525"/>
            <a:ext cx="236538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430338" y="4144963"/>
            <a:ext cx="236537" cy="323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1</a:t>
            </a:r>
          </a:p>
        </p:txBody>
      </p:sp>
      <p:cxnSp>
        <p:nvCxnSpPr>
          <p:cNvPr id="93" name="Straight Connector 92"/>
          <p:cNvCxnSpPr>
            <a:stCxn id="156" idx="5"/>
            <a:endCxn id="202" idx="5"/>
          </p:cNvCxnSpPr>
          <p:nvPr/>
        </p:nvCxnSpPr>
        <p:spPr>
          <a:xfrm flipV="1">
            <a:off x="2379663" y="4364038"/>
            <a:ext cx="14287" cy="9763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56" idx="0"/>
            <a:endCxn id="168" idx="4"/>
          </p:cNvCxnSpPr>
          <p:nvPr/>
        </p:nvCxnSpPr>
        <p:spPr>
          <a:xfrm rot="10800000" flipV="1">
            <a:off x="1697038" y="5461000"/>
            <a:ext cx="579437" cy="2873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68" idx="7"/>
            <a:endCxn id="163" idx="3"/>
          </p:cNvCxnSpPr>
          <p:nvPr/>
        </p:nvCxnSpPr>
        <p:spPr>
          <a:xfrm rot="10800000">
            <a:off x="927100" y="5451475"/>
            <a:ext cx="612775" cy="3143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163" idx="5"/>
            <a:endCxn id="205" idx="6"/>
          </p:cNvCxnSpPr>
          <p:nvPr/>
        </p:nvCxnSpPr>
        <p:spPr>
          <a:xfrm flipH="1" flipV="1">
            <a:off x="822325" y="4348163"/>
            <a:ext cx="50800" cy="10001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205" idx="3"/>
            <a:endCxn id="207" idx="7"/>
          </p:cNvCxnSpPr>
          <p:nvPr/>
        </p:nvCxnSpPr>
        <p:spPr>
          <a:xfrm flipV="1">
            <a:off x="941388" y="3937000"/>
            <a:ext cx="612775" cy="3159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207" idx="4"/>
            <a:endCxn id="202" idx="0"/>
          </p:cNvCxnSpPr>
          <p:nvPr/>
        </p:nvCxnSpPr>
        <p:spPr>
          <a:xfrm>
            <a:off x="1711325" y="3954463"/>
            <a:ext cx="579438" cy="2889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657975" y="3232150"/>
            <a:ext cx="2241550" cy="33877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74" grpId="0"/>
      <p:bldP spid="75" grpId="0"/>
      <p:bldP spid="76" grpId="0"/>
      <p:bldP spid="77" grpId="0"/>
      <p:bldP spid="79" grpId="0"/>
      <p:bldP spid="80" grpId="0"/>
      <p:bldP spid="81" grpId="0"/>
      <p:bldP spid="82" grpId="0"/>
      <p:bldP spid="9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Freeform 533"/>
          <p:cNvSpPr/>
          <p:nvPr/>
        </p:nvSpPr>
        <p:spPr>
          <a:xfrm>
            <a:off x="5159375" y="3562350"/>
            <a:ext cx="3233738" cy="1473200"/>
          </a:xfrm>
          <a:custGeom>
            <a:avLst/>
            <a:gdLst>
              <a:gd name="connsiteX0" fmla="*/ 0 w 3234519"/>
              <a:gd name="connsiteY0" fmla="*/ 1228299 h 1473959"/>
              <a:gd name="connsiteX1" fmla="*/ 1091821 w 3234519"/>
              <a:gd name="connsiteY1" fmla="*/ 54591 h 1473959"/>
              <a:gd name="connsiteX2" fmla="*/ 1364776 w 3234519"/>
              <a:gd name="connsiteY2" fmla="*/ 54591 h 1473959"/>
              <a:gd name="connsiteX3" fmla="*/ 1596788 w 3234519"/>
              <a:gd name="connsiteY3" fmla="*/ 368490 h 1473959"/>
              <a:gd name="connsiteX4" fmla="*/ 2183642 w 3234519"/>
              <a:gd name="connsiteY4" fmla="*/ 0 h 1473959"/>
              <a:gd name="connsiteX5" fmla="*/ 3234519 w 3234519"/>
              <a:gd name="connsiteY5" fmla="*/ 887105 h 1473959"/>
              <a:gd name="connsiteX6" fmla="*/ 3220871 w 3234519"/>
              <a:gd name="connsiteY6" fmla="*/ 1473959 h 1473959"/>
              <a:gd name="connsiteX7" fmla="*/ 27295 w 3234519"/>
              <a:gd name="connsiteY7" fmla="*/ 1460311 h 1473959"/>
              <a:gd name="connsiteX8" fmla="*/ 0 w 3234519"/>
              <a:gd name="connsiteY8" fmla="*/ 1228299 h 1473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4519" h="1473959">
                <a:moveTo>
                  <a:pt x="0" y="1228299"/>
                </a:moveTo>
                <a:lnTo>
                  <a:pt x="1091821" y="54591"/>
                </a:lnTo>
                <a:lnTo>
                  <a:pt x="1364776" y="54591"/>
                </a:lnTo>
                <a:lnTo>
                  <a:pt x="1596788" y="368490"/>
                </a:lnTo>
                <a:lnTo>
                  <a:pt x="2183642" y="0"/>
                </a:lnTo>
                <a:lnTo>
                  <a:pt x="3234519" y="887105"/>
                </a:lnTo>
                <a:lnTo>
                  <a:pt x="3220871" y="1473959"/>
                </a:lnTo>
                <a:lnTo>
                  <a:pt x="27295" y="1460311"/>
                </a:lnTo>
                <a:lnTo>
                  <a:pt x="0" y="1228299"/>
                </a:lnTo>
                <a:close/>
              </a:path>
            </a:pathLst>
          </a:cu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Canonical Ordering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a 3-Connected Cubic graph</a:t>
            </a:r>
          </a:p>
        </p:txBody>
      </p:sp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2400" y="560070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call a partition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(z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2,…,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leftmost and the rightmost neighbor of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4" name="Rectangle 443"/>
          <p:cNvSpPr/>
          <p:nvPr/>
        </p:nvSpPr>
        <p:spPr>
          <a:xfrm>
            <a:off x="2657475" y="49355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8" name="Rectangle 457"/>
          <p:cNvSpPr/>
          <p:nvPr/>
        </p:nvSpPr>
        <p:spPr>
          <a:xfrm>
            <a:off x="76200" y="3349625"/>
            <a:ext cx="647700" cy="366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cxnSp>
        <p:nvCxnSpPr>
          <p:cNvPr id="6" name="Straight Connector 5"/>
          <p:cNvCxnSpPr>
            <a:stCxn id="24" idx="6"/>
            <a:endCxn id="12" idx="2"/>
          </p:cNvCxnSpPr>
          <p:nvPr/>
        </p:nvCxnSpPr>
        <p:spPr>
          <a:xfrm rot="5633436">
            <a:off x="3157537" y="4117976"/>
            <a:ext cx="955675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rot="5633436">
            <a:off x="2434432" y="1605756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 rot="5633436">
            <a:off x="859632" y="4866481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 rot="5633436">
            <a:off x="3525838" y="461645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 rot="5633436">
            <a:off x="2585244" y="492680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>
            <a:stCxn id="13" idx="0"/>
            <a:endCxn id="12" idx="5"/>
          </p:cNvCxnSpPr>
          <p:nvPr/>
        </p:nvCxnSpPr>
        <p:spPr>
          <a:xfrm rot="233436" flipV="1">
            <a:off x="2735263" y="4694238"/>
            <a:ext cx="819150" cy="3365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 rot="5633436">
            <a:off x="1229519" y="246300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 rot="5633436">
            <a:off x="2509044" y="400923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 rot="5633436">
            <a:off x="2050257" y="4333081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 rot="5633436">
            <a:off x="3226594" y="2823369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 rot="5633436">
            <a:off x="3581400" y="3497263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 rot="5633436">
            <a:off x="3540919" y="2235994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>
            <a:stCxn id="11" idx="0"/>
            <a:endCxn id="13" idx="4"/>
          </p:cNvCxnSpPr>
          <p:nvPr/>
        </p:nvCxnSpPr>
        <p:spPr>
          <a:xfrm rot="233436" flipV="1">
            <a:off x="1003300" y="4908550"/>
            <a:ext cx="1603375" cy="984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1" idx="0"/>
            <a:endCxn id="12" idx="4"/>
          </p:cNvCxnSpPr>
          <p:nvPr/>
        </p:nvCxnSpPr>
        <p:spPr>
          <a:xfrm rot="8664189" flipH="1" flipV="1">
            <a:off x="2863850" y="3778250"/>
            <a:ext cx="473075" cy="11922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03" idx="6"/>
          </p:cNvCxnSpPr>
          <p:nvPr/>
        </p:nvCxnSpPr>
        <p:spPr>
          <a:xfrm rot="16200000" flipH="1">
            <a:off x="2381" y="3918744"/>
            <a:ext cx="1439863" cy="4095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60" idx="1"/>
            <a:endCxn id="9" idx="4"/>
          </p:cNvCxnSpPr>
          <p:nvPr/>
        </p:nvCxnSpPr>
        <p:spPr>
          <a:xfrm flipV="1">
            <a:off x="927100" y="1660525"/>
            <a:ext cx="1530350" cy="3540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2" idx="0"/>
          </p:cNvCxnSpPr>
          <p:nvPr/>
        </p:nvCxnSpPr>
        <p:spPr>
          <a:xfrm flipV="1">
            <a:off x="2193925" y="4087813"/>
            <a:ext cx="388938" cy="3095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35" idx="5"/>
            <a:endCxn id="11" idx="1"/>
          </p:cNvCxnSpPr>
          <p:nvPr/>
        </p:nvCxnSpPr>
        <p:spPr>
          <a:xfrm rot="10800000" flipV="1">
            <a:off x="989013" y="4060825"/>
            <a:ext cx="714375" cy="8112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2" idx="7"/>
            <a:endCxn id="13" idx="3"/>
          </p:cNvCxnSpPr>
          <p:nvPr/>
        </p:nvCxnSpPr>
        <p:spPr>
          <a:xfrm rot="8664189" flipH="1" flipV="1">
            <a:off x="2316163" y="4319588"/>
            <a:ext cx="168275" cy="7413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9" idx="0"/>
            <a:endCxn id="25" idx="4"/>
          </p:cNvCxnSpPr>
          <p:nvPr/>
        </p:nvCxnSpPr>
        <p:spPr>
          <a:xfrm rot="11033436" flipH="1" flipV="1">
            <a:off x="2563813" y="1717675"/>
            <a:ext cx="1012825" cy="52863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4" idx="2"/>
            <a:endCxn id="25" idx="6"/>
          </p:cNvCxnSpPr>
          <p:nvPr/>
        </p:nvCxnSpPr>
        <p:spPr>
          <a:xfrm rot="16433436" flipV="1">
            <a:off x="3099594" y="2875757"/>
            <a:ext cx="1089025" cy="1031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23" idx="0"/>
            <a:endCxn id="24" idx="4"/>
          </p:cNvCxnSpPr>
          <p:nvPr/>
        </p:nvCxnSpPr>
        <p:spPr>
          <a:xfrm rot="19464189" flipH="1">
            <a:off x="3440113" y="2859088"/>
            <a:ext cx="93662" cy="7239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23" idx="4"/>
            <a:endCxn id="81" idx="0"/>
          </p:cNvCxnSpPr>
          <p:nvPr/>
        </p:nvCxnSpPr>
        <p:spPr>
          <a:xfrm rot="8664189">
            <a:off x="2690813" y="2897188"/>
            <a:ext cx="561975" cy="2254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25" idx="5"/>
            <a:endCxn id="23" idx="1"/>
          </p:cNvCxnSpPr>
          <p:nvPr/>
        </p:nvCxnSpPr>
        <p:spPr>
          <a:xfrm rot="19464189" flipH="1">
            <a:off x="3273425" y="2484438"/>
            <a:ext cx="385763" cy="2127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 rot="5633436">
            <a:off x="2551907" y="307419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Straight Connector 83"/>
          <p:cNvCxnSpPr>
            <a:endCxn id="81" idx="7"/>
          </p:cNvCxnSpPr>
          <p:nvPr/>
        </p:nvCxnSpPr>
        <p:spPr>
          <a:xfrm rot="5400000" flipH="1" flipV="1">
            <a:off x="2223294" y="3555207"/>
            <a:ext cx="809625" cy="904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81" idx="5"/>
            <a:endCxn id="127" idx="1"/>
          </p:cNvCxnSpPr>
          <p:nvPr/>
        </p:nvCxnSpPr>
        <p:spPr>
          <a:xfrm rot="8664189">
            <a:off x="2235200" y="3130550"/>
            <a:ext cx="339725" cy="2127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 rot="5633436">
            <a:off x="1734344" y="24661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Straight Connector 91"/>
          <p:cNvCxnSpPr>
            <a:stCxn id="9" idx="5"/>
            <a:endCxn id="90" idx="1"/>
          </p:cNvCxnSpPr>
          <p:nvPr/>
        </p:nvCxnSpPr>
        <p:spPr>
          <a:xfrm rot="233436" flipH="1">
            <a:off x="1882775" y="1693863"/>
            <a:ext cx="569913" cy="8064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0" idx="0"/>
            <a:endCxn id="90" idx="4"/>
          </p:cNvCxnSpPr>
          <p:nvPr/>
        </p:nvCxnSpPr>
        <p:spPr>
          <a:xfrm flipV="1">
            <a:off x="1373188" y="2522538"/>
            <a:ext cx="382587" cy="79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 rot="5633436">
            <a:off x="439738" y="326072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Oval 103"/>
          <p:cNvSpPr/>
          <p:nvPr/>
        </p:nvSpPr>
        <p:spPr>
          <a:xfrm rot="5633436">
            <a:off x="1443038" y="315912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Oval 104"/>
          <p:cNvSpPr/>
          <p:nvPr/>
        </p:nvSpPr>
        <p:spPr>
          <a:xfrm rot="5633436">
            <a:off x="1014413" y="357505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9" name="Straight Connector 108"/>
          <p:cNvCxnSpPr>
            <a:stCxn id="160" idx="6"/>
            <a:endCxn id="103" idx="2"/>
          </p:cNvCxnSpPr>
          <p:nvPr/>
        </p:nvCxnSpPr>
        <p:spPr>
          <a:xfrm rot="5400000">
            <a:off x="156369" y="2520156"/>
            <a:ext cx="1089025" cy="3476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5" idx="3"/>
            <a:endCxn id="103" idx="0"/>
          </p:cNvCxnSpPr>
          <p:nvPr/>
        </p:nvCxnSpPr>
        <p:spPr>
          <a:xfrm rot="8664189">
            <a:off x="681038" y="3162300"/>
            <a:ext cx="279400" cy="5762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20" idx="6"/>
            <a:endCxn id="104" idx="3"/>
          </p:cNvCxnSpPr>
          <p:nvPr/>
        </p:nvCxnSpPr>
        <p:spPr>
          <a:xfrm rot="16200000" flipH="1">
            <a:off x="1121568" y="2793207"/>
            <a:ext cx="550863" cy="1778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05" idx="1"/>
            <a:endCxn id="104" idx="5"/>
          </p:cNvCxnSpPr>
          <p:nvPr/>
        </p:nvCxnSpPr>
        <p:spPr>
          <a:xfrm rot="8664189" flipH="1" flipV="1">
            <a:off x="1108075" y="3419475"/>
            <a:ext cx="406400" cy="158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 rot="5633436">
            <a:off x="2092325" y="327977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9" name="Straight Connector 128"/>
          <p:cNvCxnSpPr>
            <a:stCxn id="104" idx="0"/>
            <a:endCxn id="127" idx="4"/>
          </p:cNvCxnSpPr>
          <p:nvPr/>
        </p:nvCxnSpPr>
        <p:spPr>
          <a:xfrm rot="8664189" flipH="1" flipV="1">
            <a:off x="1658938" y="3025775"/>
            <a:ext cx="382587" cy="5064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7" idx="2"/>
            <a:endCxn id="90" idx="7"/>
          </p:cNvCxnSpPr>
          <p:nvPr/>
        </p:nvCxnSpPr>
        <p:spPr>
          <a:xfrm rot="14064189">
            <a:off x="1619250" y="2911475"/>
            <a:ext cx="798513" cy="238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/>
          <p:nvPr/>
        </p:nvSpPr>
        <p:spPr>
          <a:xfrm rot="5633436">
            <a:off x="1666875" y="3944938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7" name="Straight Connector 136"/>
          <p:cNvCxnSpPr>
            <a:stCxn id="105" idx="7"/>
            <a:endCxn id="135" idx="3"/>
          </p:cNvCxnSpPr>
          <p:nvPr/>
        </p:nvCxnSpPr>
        <p:spPr>
          <a:xfrm rot="8664189" flipH="1" flipV="1">
            <a:off x="1243013" y="3494088"/>
            <a:ext cx="360362" cy="6524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35" idx="0"/>
            <a:endCxn id="22" idx="4"/>
          </p:cNvCxnSpPr>
          <p:nvPr/>
        </p:nvCxnSpPr>
        <p:spPr>
          <a:xfrm rot="8664189" flipH="1" flipV="1">
            <a:off x="1914525" y="3941763"/>
            <a:ext cx="52388" cy="5143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Freeform 148"/>
          <p:cNvSpPr/>
          <p:nvPr/>
        </p:nvSpPr>
        <p:spPr>
          <a:xfrm>
            <a:off x="887413" y="2894013"/>
            <a:ext cx="1952625" cy="957262"/>
          </a:xfrm>
          <a:custGeom>
            <a:avLst/>
            <a:gdLst>
              <a:gd name="connsiteX0" fmla="*/ 2731655 w 3064164"/>
              <a:gd name="connsiteY0" fmla="*/ 39254 h 1103745"/>
              <a:gd name="connsiteX1" fmla="*/ 1831109 w 3064164"/>
              <a:gd name="connsiteY1" fmla="*/ 330200 h 1103745"/>
              <a:gd name="connsiteX2" fmla="*/ 889000 w 3064164"/>
              <a:gd name="connsiteY2" fmla="*/ 177800 h 1103745"/>
              <a:gd name="connsiteX3" fmla="*/ 99291 w 3064164"/>
              <a:gd name="connsiteY3" fmla="*/ 815109 h 1103745"/>
              <a:gd name="connsiteX4" fmla="*/ 293255 w 3064164"/>
              <a:gd name="connsiteY4" fmla="*/ 1078345 h 1103745"/>
              <a:gd name="connsiteX5" fmla="*/ 528782 w 3064164"/>
              <a:gd name="connsiteY5" fmla="*/ 967509 h 1103745"/>
              <a:gd name="connsiteX6" fmla="*/ 1138382 w 3064164"/>
              <a:gd name="connsiteY6" fmla="*/ 538018 h 1103745"/>
              <a:gd name="connsiteX7" fmla="*/ 2011218 w 3064164"/>
              <a:gd name="connsiteY7" fmla="*/ 662709 h 1103745"/>
              <a:gd name="connsiteX8" fmla="*/ 2149764 w 3064164"/>
              <a:gd name="connsiteY8" fmla="*/ 662709 h 1103745"/>
              <a:gd name="connsiteX9" fmla="*/ 2413000 w 3064164"/>
              <a:gd name="connsiteY9" fmla="*/ 579582 h 1103745"/>
              <a:gd name="connsiteX10" fmla="*/ 2981037 w 3064164"/>
              <a:gd name="connsiteY10" fmla="*/ 385618 h 1103745"/>
              <a:gd name="connsiteX11" fmla="*/ 2911764 w 3064164"/>
              <a:gd name="connsiteY11" fmla="*/ 94673 h 1103745"/>
              <a:gd name="connsiteX12" fmla="*/ 2731655 w 3064164"/>
              <a:gd name="connsiteY12" fmla="*/ 39254 h 1103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64164" h="1103745">
                <a:moveTo>
                  <a:pt x="2731655" y="39254"/>
                </a:moveTo>
                <a:cubicBezTo>
                  <a:pt x="2551546" y="78508"/>
                  <a:pt x="2138218" y="307109"/>
                  <a:pt x="1831109" y="330200"/>
                </a:cubicBezTo>
                <a:cubicBezTo>
                  <a:pt x="1524000" y="353291"/>
                  <a:pt x="1177636" y="96982"/>
                  <a:pt x="889000" y="177800"/>
                </a:cubicBezTo>
                <a:cubicBezTo>
                  <a:pt x="600364" y="258618"/>
                  <a:pt x="198582" y="665018"/>
                  <a:pt x="99291" y="815109"/>
                </a:cubicBezTo>
                <a:cubicBezTo>
                  <a:pt x="0" y="965200"/>
                  <a:pt x="221673" y="1052945"/>
                  <a:pt x="293255" y="1078345"/>
                </a:cubicBezTo>
                <a:cubicBezTo>
                  <a:pt x="364837" y="1103745"/>
                  <a:pt x="387928" y="1057563"/>
                  <a:pt x="528782" y="967509"/>
                </a:cubicBezTo>
                <a:cubicBezTo>
                  <a:pt x="669636" y="877455"/>
                  <a:pt x="891309" y="588818"/>
                  <a:pt x="1138382" y="538018"/>
                </a:cubicBezTo>
                <a:cubicBezTo>
                  <a:pt x="1385455" y="487218"/>
                  <a:pt x="1842654" y="641927"/>
                  <a:pt x="2011218" y="662709"/>
                </a:cubicBezTo>
                <a:cubicBezTo>
                  <a:pt x="2179782" y="683491"/>
                  <a:pt x="2082800" y="676563"/>
                  <a:pt x="2149764" y="662709"/>
                </a:cubicBezTo>
                <a:cubicBezTo>
                  <a:pt x="2216728" y="648855"/>
                  <a:pt x="2413000" y="579582"/>
                  <a:pt x="2413000" y="579582"/>
                </a:cubicBezTo>
                <a:cubicBezTo>
                  <a:pt x="2551546" y="533400"/>
                  <a:pt x="2897910" y="466436"/>
                  <a:pt x="2981037" y="385618"/>
                </a:cubicBezTo>
                <a:cubicBezTo>
                  <a:pt x="3064164" y="304800"/>
                  <a:pt x="2960255" y="154709"/>
                  <a:pt x="2911764" y="94673"/>
                </a:cubicBezTo>
                <a:cubicBezTo>
                  <a:pt x="2863273" y="34637"/>
                  <a:pt x="2911764" y="0"/>
                  <a:pt x="2731655" y="39254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Freeform 150"/>
          <p:cNvSpPr/>
          <p:nvPr/>
        </p:nvSpPr>
        <p:spPr>
          <a:xfrm>
            <a:off x="3079750" y="2498725"/>
            <a:ext cx="785813" cy="1506538"/>
          </a:xfrm>
          <a:custGeom>
            <a:avLst/>
            <a:gdLst>
              <a:gd name="connsiteX0" fmla="*/ 96982 w 1233055"/>
              <a:gd name="connsiteY0" fmla="*/ 344054 h 1738746"/>
              <a:gd name="connsiteX1" fmla="*/ 955964 w 1233055"/>
              <a:gd name="connsiteY1" fmla="*/ 1590964 h 1738746"/>
              <a:gd name="connsiteX2" fmla="*/ 1136073 w 1233055"/>
              <a:gd name="connsiteY2" fmla="*/ 1230745 h 1738746"/>
              <a:gd name="connsiteX3" fmla="*/ 374073 w 1233055"/>
              <a:gd name="connsiteY3" fmla="*/ 150091 h 1738746"/>
              <a:gd name="connsiteX4" fmla="*/ 96982 w 1233055"/>
              <a:gd name="connsiteY4" fmla="*/ 344054 h 1738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3055" h="1738746">
                <a:moveTo>
                  <a:pt x="96982" y="344054"/>
                </a:moveTo>
                <a:cubicBezTo>
                  <a:pt x="193964" y="584199"/>
                  <a:pt x="782782" y="1443182"/>
                  <a:pt x="955964" y="1590964"/>
                </a:cubicBezTo>
                <a:cubicBezTo>
                  <a:pt x="1129146" y="1738746"/>
                  <a:pt x="1233055" y="1470890"/>
                  <a:pt x="1136073" y="1230745"/>
                </a:cubicBezTo>
                <a:cubicBezTo>
                  <a:pt x="1039091" y="990600"/>
                  <a:pt x="547255" y="300182"/>
                  <a:pt x="374073" y="150091"/>
                </a:cubicBezTo>
                <a:cubicBezTo>
                  <a:pt x="200891" y="0"/>
                  <a:pt x="0" y="103909"/>
                  <a:pt x="96982" y="344054"/>
                </a:cubicBezTo>
                <a:close/>
              </a:path>
            </a:pathLst>
          </a:cu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Freeform 151"/>
          <p:cNvSpPr/>
          <p:nvPr/>
        </p:nvSpPr>
        <p:spPr>
          <a:xfrm rot="19606276">
            <a:off x="1125538" y="2101850"/>
            <a:ext cx="1027112" cy="976313"/>
          </a:xfrm>
          <a:custGeom>
            <a:avLst/>
            <a:gdLst>
              <a:gd name="connsiteX0" fmla="*/ 96982 w 1233055"/>
              <a:gd name="connsiteY0" fmla="*/ 344054 h 1738746"/>
              <a:gd name="connsiteX1" fmla="*/ 955964 w 1233055"/>
              <a:gd name="connsiteY1" fmla="*/ 1590964 h 1738746"/>
              <a:gd name="connsiteX2" fmla="*/ 1136073 w 1233055"/>
              <a:gd name="connsiteY2" fmla="*/ 1230745 h 1738746"/>
              <a:gd name="connsiteX3" fmla="*/ 374073 w 1233055"/>
              <a:gd name="connsiteY3" fmla="*/ 150091 h 1738746"/>
              <a:gd name="connsiteX4" fmla="*/ 96982 w 1233055"/>
              <a:gd name="connsiteY4" fmla="*/ 344054 h 1738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3055" h="1738746">
                <a:moveTo>
                  <a:pt x="96982" y="344054"/>
                </a:moveTo>
                <a:cubicBezTo>
                  <a:pt x="193964" y="584199"/>
                  <a:pt x="782782" y="1443182"/>
                  <a:pt x="955964" y="1590964"/>
                </a:cubicBezTo>
                <a:cubicBezTo>
                  <a:pt x="1129146" y="1738746"/>
                  <a:pt x="1233055" y="1470890"/>
                  <a:pt x="1136073" y="1230745"/>
                </a:cubicBezTo>
                <a:cubicBezTo>
                  <a:pt x="1039091" y="990600"/>
                  <a:pt x="547255" y="300182"/>
                  <a:pt x="374073" y="150091"/>
                </a:cubicBezTo>
                <a:cubicBezTo>
                  <a:pt x="200891" y="0"/>
                  <a:pt x="0" y="103909"/>
                  <a:pt x="96982" y="344054"/>
                </a:cubicBezTo>
                <a:close/>
              </a:path>
            </a:pathLst>
          </a:cu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328613" y="3105150"/>
            <a:ext cx="438150" cy="447675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3427413" y="2068513"/>
            <a:ext cx="438150" cy="447675"/>
          </a:xfrm>
          <a:prstGeom prst="ellipse">
            <a:avLst/>
          </a:prstGeom>
          <a:solidFill>
            <a:schemeClr val="bg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2290763" y="1436688"/>
            <a:ext cx="436562" cy="447675"/>
          </a:xfrm>
          <a:prstGeom prst="ellipse">
            <a:avLst/>
          </a:prstGeom>
          <a:solidFill>
            <a:srgbClr val="050AE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Freeform 155"/>
          <p:cNvSpPr/>
          <p:nvPr/>
        </p:nvSpPr>
        <p:spPr>
          <a:xfrm rot="21073562">
            <a:off x="2365375" y="3781425"/>
            <a:ext cx="1368425" cy="1177925"/>
          </a:xfrm>
          <a:custGeom>
            <a:avLst/>
            <a:gdLst>
              <a:gd name="connsiteX0" fmla="*/ 96982 w 1233055"/>
              <a:gd name="connsiteY0" fmla="*/ 344054 h 1738746"/>
              <a:gd name="connsiteX1" fmla="*/ 955964 w 1233055"/>
              <a:gd name="connsiteY1" fmla="*/ 1590964 h 1738746"/>
              <a:gd name="connsiteX2" fmla="*/ 1136073 w 1233055"/>
              <a:gd name="connsiteY2" fmla="*/ 1230745 h 1738746"/>
              <a:gd name="connsiteX3" fmla="*/ 374073 w 1233055"/>
              <a:gd name="connsiteY3" fmla="*/ 150091 h 1738746"/>
              <a:gd name="connsiteX4" fmla="*/ 96982 w 1233055"/>
              <a:gd name="connsiteY4" fmla="*/ 344054 h 1738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3055" h="1738746">
                <a:moveTo>
                  <a:pt x="96982" y="344054"/>
                </a:moveTo>
                <a:cubicBezTo>
                  <a:pt x="193964" y="584199"/>
                  <a:pt x="782782" y="1443182"/>
                  <a:pt x="955964" y="1590964"/>
                </a:cubicBezTo>
                <a:cubicBezTo>
                  <a:pt x="1129146" y="1738746"/>
                  <a:pt x="1233055" y="1470890"/>
                  <a:pt x="1136073" y="1230745"/>
                </a:cubicBezTo>
                <a:cubicBezTo>
                  <a:pt x="1039091" y="990600"/>
                  <a:pt x="547255" y="300182"/>
                  <a:pt x="374073" y="150091"/>
                </a:cubicBezTo>
                <a:cubicBezTo>
                  <a:pt x="200891" y="0"/>
                  <a:pt x="0" y="103909"/>
                  <a:pt x="96982" y="344054"/>
                </a:cubicBezTo>
                <a:close/>
              </a:path>
            </a:pathLst>
          </a:cu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Oval 159"/>
          <p:cNvSpPr/>
          <p:nvPr/>
        </p:nvSpPr>
        <p:spPr>
          <a:xfrm rot="5633436">
            <a:off x="797719" y="2005806"/>
            <a:ext cx="161925" cy="125413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3" name="Straight Connector 162"/>
          <p:cNvCxnSpPr>
            <a:stCxn id="160" idx="7"/>
            <a:endCxn id="20" idx="3"/>
          </p:cNvCxnSpPr>
          <p:nvPr/>
        </p:nvCxnSpPr>
        <p:spPr>
          <a:xfrm>
            <a:off x="920750" y="2128838"/>
            <a:ext cx="350838" cy="3333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668338" y="1844675"/>
            <a:ext cx="438150" cy="447675"/>
          </a:xfrm>
          <a:prstGeom prst="ellipse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760413" y="3848100"/>
            <a:ext cx="2066925" cy="1438275"/>
          </a:xfrm>
          <a:custGeom>
            <a:avLst/>
            <a:gdLst>
              <a:gd name="connsiteX0" fmla="*/ 1971964 w 3505201"/>
              <a:gd name="connsiteY0" fmla="*/ 1614055 h 1798782"/>
              <a:gd name="connsiteX1" fmla="*/ 46182 w 3505201"/>
              <a:gd name="connsiteY1" fmla="*/ 1530927 h 1798782"/>
              <a:gd name="connsiteX2" fmla="*/ 1694873 w 3505201"/>
              <a:gd name="connsiteY2" fmla="*/ 6927 h 1798782"/>
              <a:gd name="connsiteX3" fmla="*/ 3454401 w 3505201"/>
              <a:gd name="connsiteY3" fmla="*/ 1489364 h 1798782"/>
              <a:gd name="connsiteX4" fmla="*/ 1971964 w 3505201"/>
              <a:gd name="connsiteY4" fmla="*/ 1614055 h 179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5201" h="1798782">
                <a:moveTo>
                  <a:pt x="1971964" y="1614055"/>
                </a:moveTo>
                <a:cubicBezTo>
                  <a:pt x="1403928" y="1620982"/>
                  <a:pt x="92364" y="1798782"/>
                  <a:pt x="46182" y="1530927"/>
                </a:cubicBezTo>
                <a:cubicBezTo>
                  <a:pt x="0" y="1263072"/>
                  <a:pt x="1126837" y="13854"/>
                  <a:pt x="1694873" y="6927"/>
                </a:cubicBezTo>
                <a:cubicBezTo>
                  <a:pt x="2262909" y="0"/>
                  <a:pt x="3403601" y="1223819"/>
                  <a:pt x="3454401" y="1489364"/>
                </a:cubicBezTo>
                <a:cubicBezTo>
                  <a:pt x="3505201" y="1754909"/>
                  <a:pt x="2540000" y="1607128"/>
                  <a:pt x="1971964" y="1614055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3" name="Rectangle 442"/>
          <p:cNvSpPr/>
          <p:nvPr/>
        </p:nvSpPr>
        <p:spPr>
          <a:xfrm>
            <a:off x="647700" y="46942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5" name="Rectangle 444"/>
          <p:cNvSpPr/>
          <p:nvPr/>
        </p:nvSpPr>
        <p:spPr>
          <a:xfrm>
            <a:off x="1882775" y="43180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48" name="Rectangle 447"/>
          <p:cNvSpPr/>
          <p:nvPr/>
        </p:nvSpPr>
        <p:spPr>
          <a:xfrm>
            <a:off x="1547813" y="4016375"/>
            <a:ext cx="274637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49" name="Rectangle 448"/>
          <p:cNvSpPr/>
          <p:nvPr/>
        </p:nvSpPr>
        <p:spPr>
          <a:xfrm>
            <a:off x="3500438" y="468312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50" name="Rectangle 449"/>
          <p:cNvSpPr/>
          <p:nvPr/>
        </p:nvSpPr>
        <p:spPr>
          <a:xfrm>
            <a:off x="2657475" y="3751263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53" name="Rectangle 452"/>
          <p:cNvSpPr/>
          <p:nvPr/>
        </p:nvSpPr>
        <p:spPr>
          <a:xfrm>
            <a:off x="2727325" y="300037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54" name="Rectangle 453"/>
          <p:cNvSpPr/>
          <p:nvPr/>
        </p:nvSpPr>
        <p:spPr>
          <a:xfrm>
            <a:off x="2249488" y="31956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55" name="Rectangle 454"/>
          <p:cNvSpPr/>
          <p:nvPr/>
        </p:nvSpPr>
        <p:spPr>
          <a:xfrm>
            <a:off x="1550988" y="3182938"/>
            <a:ext cx="265112" cy="366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56" name="Rectangle 455"/>
          <p:cNvSpPr/>
          <p:nvPr/>
        </p:nvSpPr>
        <p:spPr>
          <a:xfrm>
            <a:off x="811213" y="3197225"/>
            <a:ext cx="647700" cy="366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59" name="Rectangle 458"/>
          <p:cNvSpPr/>
          <p:nvPr/>
        </p:nvSpPr>
        <p:spPr>
          <a:xfrm>
            <a:off x="3638550" y="3403600"/>
            <a:ext cx="649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460" name="Rectangle 459"/>
          <p:cNvSpPr/>
          <p:nvPr/>
        </p:nvSpPr>
        <p:spPr>
          <a:xfrm>
            <a:off x="2852738" y="2489200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462" name="Rectangle 461"/>
          <p:cNvSpPr/>
          <p:nvPr/>
        </p:nvSpPr>
        <p:spPr>
          <a:xfrm>
            <a:off x="1358900" y="2087563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463" name="Rectangle 462"/>
          <p:cNvSpPr/>
          <p:nvPr/>
        </p:nvSpPr>
        <p:spPr>
          <a:xfrm>
            <a:off x="685800" y="2239963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464" name="Rectangle 463"/>
          <p:cNvSpPr/>
          <p:nvPr/>
        </p:nvSpPr>
        <p:spPr>
          <a:xfrm>
            <a:off x="436563" y="1525588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465" name="Rectangle 464"/>
          <p:cNvSpPr/>
          <p:nvPr/>
        </p:nvSpPr>
        <p:spPr>
          <a:xfrm>
            <a:off x="3452813" y="1830388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466" name="Rectangle 465"/>
          <p:cNvSpPr/>
          <p:nvPr/>
        </p:nvSpPr>
        <p:spPr>
          <a:xfrm>
            <a:off x="2617788" y="1220788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538" name="Rectangle 537"/>
          <p:cNvSpPr/>
          <p:nvPr/>
        </p:nvSpPr>
        <p:spPr>
          <a:xfrm>
            <a:off x="7343775" y="18669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47" name="Oval 446"/>
          <p:cNvSpPr/>
          <p:nvPr/>
        </p:nvSpPr>
        <p:spPr>
          <a:xfrm rot="5633436">
            <a:off x="5464175" y="470217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2" name="Oval 451"/>
          <p:cNvSpPr/>
          <p:nvPr/>
        </p:nvSpPr>
        <p:spPr>
          <a:xfrm rot="5633436">
            <a:off x="8130382" y="445214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7" name="Oval 466"/>
          <p:cNvSpPr/>
          <p:nvPr/>
        </p:nvSpPr>
        <p:spPr>
          <a:xfrm rot="5633436">
            <a:off x="7189788" y="476250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8" name="Straight Connector 467"/>
          <p:cNvCxnSpPr>
            <a:stCxn id="467" idx="0"/>
            <a:endCxn id="452" idx="5"/>
          </p:cNvCxnSpPr>
          <p:nvPr/>
        </p:nvCxnSpPr>
        <p:spPr>
          <a:xfrm rot="233436" flipV="1">
            <a:off x="7340600" y="4529138"/>
            <a:ext cx="819150" cy="3381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0" name="Oval 469"/>
          <p:cNvSpPr/>
          <p:nvPr/>
        </p:nvSpPr>
        <p:spPr>
          <a:xfrm rot="5633436">
            <a:off x="7114382" y="3845719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" name="Oval 470"/>
          <p:cNvSpPr/>
          <p:nvPr/>
        </p:nvSpPr>
        <p:spPr>
          <a:xfrm rot="5633436">
            <a:off x="6655594" y="41679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5" name="Straight Connector 474"/>
          <p:cNvCxnSpPr>
            <a:stCxn id="447" idx="0"/>
            <a:endCxn id="467" idx="4"/>
          </p:cNvCxnSpPr>
          <p:nvPr/>
        </p:nvCxnSpPr>
        <p:spPr>
          <a:xfrm rot="233436" flipV="1">
            <a:off x="5608638" y="4743450"/>
            <a:ext cx="1603375" cy="984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>
            <a:stCxn id="470" idx="0"/>
            <a:endCxn id="452" idx="4"/>
          </p:cNvCxnSpPr>
          <p:nvPr/>
        </p:nvCxnSpPr>
        <p:spPr>
          <a:xfrm rot="8664189" flipH="1" flipV="1">
            <a:off x="7467600" y="3613150"/>
            <a:ext cx="473075" cy="11922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>
            <a:stCxn id="471" idx="0"/>
          </p:cNvCxnSpPr>
          <p:nvPr/>
        </p:nvCxnSpPr>
        <p:spPr>
          <a:xfrm flipV="1">
            <a:off x="6799263" y="3924300"/>
            <a:ext cx="388937" cy="3095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>
            <a:stCxn id="503" idx="5"/>
            <a:endCxn id="447" idx="1"/>
          </p:cNvCxnSpPr>
          <p:nvPr/>
        </p:nvCxnSpPr>
        <p:spPr>
          <a:xfrm rot="10800000" flipV="1">
            <a:off x="5592763" y="3895725"/>
            <a:ext cx="715962" cy="8128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/>
          <p:cNvCxnSpPr>
            <a:stCxn id="471" idx="7"/>
            <a:endCxn id="467" idx="3"/>
          </p:cNvCxnSpPr>
          <p:nvPr/>
        </p:nvCxnSpPr>
        <p:spPr>
          <a:xfrm rot="8664189" flipH="1" flipV="1">
            <a:off x="6921500" y="4156075"/>
            <a:ext cx="168275" cy="7413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7" name="Oval 486"/>
          <p:cNvSpPr/>
          <p:nvPr/>
        </p:nvSpPr>
        <p:spPr>
          <a:xfrm rot="5633436">
            <a:off x="7157244" y="216455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8" name="Straight Connector 487"/>
          <p:cNvCxnSpPr>
            <a:endCxn id="487" idx="7"/>
          </p:cNvCxnSpPr>
          <p:nvPr/>
        </p:nvCxnSpPr>
        <p:spPr>
          <a:xfrm rot="5400000" flipH="1" flipV="1">
            <a:off x="6464300" y="3011488"/>
            <a:ext cx="1538287" cy="9048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Connector 488"/>
          <p:cNvCxnSpPr>
            <a:stCxn id="487" idx="4"/>
            <a:endCxn id="500" idx="1"/>
          </p:cNvCxnSpPr>
          <p:nvPr/>
        </p:nvCxnSpPr>
        <p:spPr>
          <a:xfrm rot="10800000" flipV="1">
            <a:off x="6827838" y="2220913"/>
            <a:ext cx="350837" cy="1539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Oval 493"/>
          <p:cNvSpPr/>
          <p:nvPr/>
        </p:nvSpPr>
        <p:spPr>
          <a:xfrm rot="5633436">
            <a:off x="6047582" y="224869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5" name="Oval 494"/>
          <p:cNvSpPr/>
          <p:nvPr/>
        </p:nvSpPr>
        <p:spPr>
          <a:xfrm rot="5633436">
            <a:off x="5619750" y="266700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9" name="Straight Connector 498"/>
          <p:cNvCxnSpPr>
            <a:stCxn id="495" idx="1"/>
          </p:cNvCxnSpPr>
          <p:nvPr/>
        </p:nvCxnSpPr>
        <p:spPr>
          <a:xfrm flipV="1">
            <a:off x="5748338" y="2328863"/>
            <a:ext cx="403225" cy="3429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Oval 499"/>
          <p:cNvSpPr/>
          <p:nvPr/>
        </p:nvSpPr>
        <p:spPr>
          <a:xfrm rot="5633436">
            <a:off x="6697663" y="2370138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1" name="Straight Connector 500"/>
          <p:cNvCxnSpPr>
            <a:stCxn id="494" idx="0"/>
            <a:endCxn id="500" idx="4"/>
          </p:cNvCxnSpPr>
          <p:nvPr/>
        </p:nvCxnSpPr>
        <p:spPr>
          <a:xfrm>
            <a:off x="6191250" y="2314575"/>
            <a:ext cx="528638" cy="1127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" name="Oval 502"/>
          <p:cNvSpPr/>
          <p:nvPr/>
        </p:nvSpPr>
        <p:spPr>
          <a:xfrm rot="5633436">
            <a:off x="6271419" y="378063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4" name="Straight Connector 503"/>
          <p:cNvCxnSpPr>
            <a:stCxn id="495" idx="7"/>
            <a:endCxn id="503" idx="3"/>
          </p:cNvCxnSpPr>
          <p:nvPr/>
        </p:nvCxnSpPr>
        <p:spPr>
          <a:xfrm>
            <a:off x="5740400" y="2787650"/>
            <a:ext cx="574675" cy="99218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>
            <a:stCxn id="503" idx="0"/>
            <a:endCxn id="471" idx="4"/>
          </p:cNvCxnSpPr>
          <p:nvPr/>
        </p:nvCxnSpPr>
        <p:spPr>
          <a:xfrm rot="8664189" flipH="1" flipV="1">
            <a:off x="6519863" y="3778250"/>
            <a:ext cx="52387" cy="5143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" name="Freeform 505"/>
          <p:cNvSpPr/>
          <p:nvPr/>
        </p:nvSpPr>
        <p:spPr>
          <a:xfrm>
            <a:off x="5416550" y="2020888"/>
            <a:ext cx="2027238" cy="877887"/>
          </a:xfrm>
          <a:custGeom>
            <a:avLst/>
            <a:gdLst>
              <a:gd name="connsiteX0" fmla="*/ 2731655 w 3064164"/>
              <a:gd name="connsiteY0" fmla="*/ 39254 h 1103745"/>
              <a:gd name="connsiteX1" fmla="*/ 1831109 w 3064164"/>
              <a:gd name="connsiteY1" fmla="*/ 330200 h 1103745"/>
              <a:gd name="connsiteX2" fmla="*/ 889000 w 3064164"/>
              <a:gd name="connsiteY2" fmla="*/ 177800 h 1103745"/>
              <a:gd name="connsiteX3" fmla="*/ 99291 w 3064164"/>
              <a:gd name="connsiteY3" fmla="*/ 815109 h 1103745"/>
              <a:gd name="connsiteX4" fmla="*/ 293255 w 3064164"/>
              <a:gd name="connsiteY4" fmla="*/ 1078345 h 1103745"/>
              <a:gd name="connsiteX5" fmla="*/ 528782 w 3064164"/>
              <a:gd name="connsiteY5" fmla="*/ 967509 h 1103745"/>
              <a:gd name="connsiteX6" fmla="*/ 1138382 w 3064164"/>
              <a:gd name="connsiteY6" fmla="*/ 538018 h 1103745"/>
              <a:gd name="connsiteX7" fmla="*/ 2011218 w 3064164"/>
              <a:gd name="connsiteY7" fmla="*/ 662709 h 1103745"/>
              <a:gd name="connsiteX8" fmla="*/ 2149764 w 3064164"/>
              <a:gd name="connsiteY8" fmla="*/ 662709 h 1103745"/>
              <a:gd name="connsiteX9" fmla="*/ 2413000 w 3064164"/>
              <a:gd name="connsiteY9" fmla="*/ 579582 h 1103745"/>
              <a:gd name="connsiteX10" fmla="*/ 2981037 w 3064164"/>
              <a:gd name="connsiteY10" fmla="*/ 385618 h 1103745"/>
              <a:gd name="connsiteX11" fmla="*/ 2911764 w 3064164"/>
              <a:gd name="connsiteY11" fmla="*/ 94673 h 1103745"/>
              <a:gd name="connsiteX12" fmla="*/ 2731655 w 3064164"/>
              <a:gd name="connsiteY12" fmla="*/ 39254 h 1103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64164" h="1103745">
                <a:moveTo>
                  <a:pt x="2731655" y="39254"/>
                </a:moveTo>
                <a:cubicBezTo>
                  <a:pt x="2551546" y="78508"/>
                  <a:pt x="2138218" y="307109"/>
                  <a:pt x="1831109" y="330200"/>
                </a:cubicBezTo>
                <a:cubicBezTo>
                  <a:pt x="1524000" y="353291"/>
                  <a:pt x="1177636" y="96982"/>
                  <a:pt x="889000" y="177800"/>
                </a:cubicBezTo>
                <a:cubicBezTo>
                  <a:pt x="600364" y="258618"/>
                  <a:pt x="198582" y="665018"/>
                  <a:pt x="99291" y="815109"/>
                </a:cubicBezTo>
                <a:cubicBezTo>
                  <a:pt x="0" y="965200"/>
                  <a:pt x="221673" y="1052945"/>
                  <a:pt x="293255" y="1078345"/>
                </a:cubicBezTo>
                <a:cubicBezTo>
                  <a:pt x="364837" y="1103745"/>
                  <a:pt x="387928" y="1057563"/>
                  <a:pt x="528782" y="967509"/>
                </a:cubicBezTo>
                <a:cubicBezTo>
                  <a:pt x="669636" y="877455"/>
                  <a:pt x="891309" y="588818"/>
                  <a:pt x="1138382" y="538018"/>
                </a:cubicBezTo>
                <a:cubicBezTo>
                  <a:pt x="1385455" y="487218"/>
                  <a:pt x="1842654" y="641927"/>
                  <a:pt x="2011218" y="662709"/>
                </a:cubicBezTo>
                <a:cubicBezTo>
                  <a:pt x="2179782" y="683491"/>
                  <a:pt x="2082800" y="676563"/>
                  <a:pt x="2149764" y="662709"/>
                </a:cubicBezTo>
                <a:cubicBezTo>
                  <a:pt x="2216728" y="648855"/>
                  <a:pt x="2413000" y="579582"/>
                  <a:pt x="2413000" y="579582"/>
                </a:cubicBezTo>
                <a:cubicBezTo>
                  <a:pt x="2551546" y="533400"/>
                  <a:pt x="2897910" y="466436"/>
                  <a:pt x="2981037" y="385618"/>
                </a:cubicBezTo>
                <a:cubicBezTo>
                  <a:pt x="3064164" y="304800"/>
                  <a:pt x="2960255" y="154709"/>
                  <a:pt x="2911764" y="94673"/>
                </a:cubicBezTo>
                <a:cubicBezTo>
                  <a:pt x="2863273" y="34637"/>
                  <a:pt x="2911764" y="0"/>
                  <a:pt x="2731655" y="39254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" name="Rectangle 516"/>
          <p:cNvSpPr/>
          <p:nvPr/>
        </p:nvSpPr>
        <p:spPr>
          <a:xfrm>
            <a:off x="5253038" y="45291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18" name="Rectangle 517"/>
          <p:cNvSpPr/>
          <p:nvPr/>
        </p:nvSpPr>
        <p:spPr>
          <a:xfrm>
            <a:off x="6488113" y="415448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19" name="Rectangle 518"/>
          <p:cNvSpPr/>
          <p:nvPr/>
        </p:nvSpPr>
        <p:spPr>
          <a:xfrm>
            <a:off x="6151563" y="385127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520" name="Rectangle 519"/>
          <p:cNvSpPr/>
          <p:nvPr/>
        </p:nvSpPr>
        <p:spPr>
          <a:xfrm>
            <a:off x="8105775" y="451802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21" name="Rectangle 520"/>
          <p:cNvSpPr/>
          <p:nvPr/>
        </p:nvSpPr>
        <p:spPr>
          <a:xfrm>
            <a:off x="7262813" y="358775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23" name="Rectangle 522"/>
          <p:cNvSpPr/>
          <p:nvPr/>
        </p:nvSpPr>
        <p:spPr>
          <a:xfrm>
            <a:off x="6626225" y="19431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24" name="Rectangle 523"/>
          <p:cNvSpPr/>
          <p:nvPr/>
        </p:nvSpPr>
        <p:spPr>
          <a:xfrm>
            <a:off x="6156325" y="2274888"/>
            <a:ext cx="263525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525" name="Rectangle 524"/>
          <p:cNvSpPr/>
          <p:nvPr/>
        </p:nvSpPr>
        <p:spPr>
          <a:xfrm>
            <a:off x="5416550" y="2289175"/>
            <a:ext cx="647700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533" name="Rectangle 532"/>
          <p:cNvSpPr/>
          <p:nvPr/>
        </p:nvSpPr>
        <p:spPr>
          <a:xfrm>
            <a:off x="7307263" y="4710113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42" name="Cloud Callout 541"/>
          <p:cNvSpPr/>
          <p:nvPr/>
        </p:nvSpPr>
        <p:spPr>
          <a:xfrm>
            <a:off x="4586288" y="3005138"/>
            <a:ext cx="942975" cy="633412"/>
          </a:xfrm>
          <a:prstGeom prst="cloudCallout">
            <a:avLst>
              <a:gd name="adj1" fmla="val 123078"/>
              <a:gd name="adj2" fmla="val 809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" name="Cloud Callout 542"/>
          <p:cNvSpPr/>
          <p:nvPr/>
        </p:nvSpPr>
        <p:spPr>
          <a:xfrm>
            <a:off x="7923213" y="2416175"/>
            <a:ext cx="941387" cy="633413"/>
          </a:xfrm>
          <a:prstGeom prst="cloudCallout">
            <a:avLst>
              <a:gd name="adj1" fmla="val -113151"/>
              <a:gd name="adj2" fmla="val 1734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4" name="Rectangle 543"/>
          <p:cNvSpPr/>
          <p:nvPr/>
        </p:nvSpPr>
        <p:spPr>
          <a:xfrm>
            <a:off x="5021263" y="2303463"/>
            <a:ext cx="614362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05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5" name="Rectangle 544"/>
          <p:cNvSpPr/>
          <p:nvPr/>
        </p:nvSpPr>
        <p:spPr>
          <a:xfrm>
            <a:off x="5673725" y="1755775"/>
            <a:ext cx="614363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05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6" name="Rectangle 545"/>
          <p:cNvSpPr/>
          <p:nvPr/>
        </p:nvSpPr>
        <p:spPr>
          <a:xfrm>
            <a:off x="6456363" y="1724025"/>
            <a:ext cx="614362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05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7" name="Rectangle 546"/>
          <p:cNvSpPr/>
          <p:nvPr/>
        </p:nvSpPr>
        <p:spPr>
          <a:xfrm>
            <a:off x="7135813" y="1562100"/>
            <a:ext cx="614362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05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8" name="Rectangle 547"/>
          <p:cNvSpPr/>
          <p:nvPr/>
        </p:nvSpPr>
        <p:spPr>
          <a:xfrm>
            <a:off x="6221413" y="4973638"/>
            <a:ext cx="1189037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k-1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0" name="Freeform 549"/>
          <p:cNvSpPr/>
          <p:nvPr/>
        </p:nvSpPr>
        <p:spPr>
          <a:xfrm>
            <a:off x="4810125" y="1181100"/>
            <a:ext cx="3965575" cy="4468813"/>
          </a:xfrm>
          <a:custGeom>
            <a:avLst/>
            <a:gdLst>
              <a:gd name="connsiteX0" fmla="*/ 307074 w 3964675"/>
              <a:gd name="connsiteY0" fmla="*/ 3937379 h 4117075"/>
              <a:gd name="connsiteX1" fmla="*/ 1917510 w 3964675"/>
              <a:gd name="connsiteY1" fmla="*/ 3882788 h 4117075"/>
              <a:gd name="connsiteX2" fmla="*/ 3664424 w 3964675"/>
              <a:gd name="connsiteY2" fmla="*/ 3964675 h 4117075"/>
              <a:gd name="connsiteX3" fmla="*/ 3719015 w 3964675"/>
              <a:gd name="connsiteY3" fmla="*/ 2968388 h 4117075"/>
              <a:gd name="connsiteX4" fmla="*/ 2804615 w 3964675"/>
              <a:gd name="connsiteY4" fmla="*/ 1781033 h 4117075"/>
              <a:gd name="connsiteX5" fmla="*/ 2954740 w 3964675"/>
              <a:gd name="connsiteY5" fmla="*/ 580030 h 4117075"/>
              <a:gd name="connsiteX6" fmla="*/ 2777319 w 3964675"/>
              <a:gd name="connsiteY6" fmla="*/ 156949 h 4117075"/>
              <a:gd name="connsiteX7" fmla="*/ 2258704 w 3964675"/>
              <a:gd name="connsiteY7" fmla="*/ 20472 h 4117075"/>
              <a:gd name="connsiteX8" fmla="*/ 620973 w 3964675"/>
              <a:gd name="connsiteY8" fmla="*/ 238836 h 4117075"/>
              <a:gd name="connsiteX9" fmla="*/ 211540 w 3964675"/>
              <a:gd name="connsiteY9" fmla="*/ 1453487 h 4117075"/>
              <a:gd name="connsiteX10" fmla="*/ 511791 w 3964675"/>
              <a:gd name="connsiteY10" fmla="*/ 1753737 h 4117075"/>
              <a:gd name="connsiteX11" fmla="*/ 784746 w 3964675"/>
              <a:gd name="connsiteY11" fmla="*/ 1931158 h 4117075"/>
              <a:gd name="connsiteX12" fmla="*/ 1016758 w 3964675"/>
              <a:gd name="connsiteY12" fmla="*/ 2367887 h 4117075"/>
              <a:gd name="connsiteX13" fmla="*/ 457200 w 3964675"/>
              <a:gd name="connsiteY13" fmla="*/ 2941093 h 4117075"/>
              <a:gd name="connsiteX14" fmla="*/ 102358 w 3964675"/>
              <a:gd name="connsiteY14" fmla="*/ 3227696 h 4117075"/>
              <a:gd name="connsiteX15" fmla="*/ 6824 w 3964675"/>
              <a:gd name="connsiteY15" fmla="*/ 3664424 h 4117075"/>
              <a:gd name="connsiteX16" fmla="*/ 75063 w 3964675"/>
              <a:gd name="connsiteY16" fmla="*/ 3855493 h 4117075"/>
              <a:gd name="connsiteX17" fmla="*/ 307074 w 3964675"/>
              <a:gd name="connsiteY17" fmla="*/ 3937379 h 4117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64675" h="4117075">
                <a:moveTo>
                  <a:pt x="307074" y="3937379"/>
                </a:moveTo>
                <a:cubicBezTo>
                  <a:pt x="614148" y="3941928"/>
                  <a:pt x="1357952" y="3878239"/>
                  <a:pt x="1917510" y="3882788"/>
                </a:cubicBezTo>
                <a:cubicBezTo>
                  <a:pt x="2477068" y="3887337"/>
                  <a:pt x="3364173" y="4117075"/>
                  <a:pt x="3664424" y="3964675"/>
                </a:cubicBezTo>
                <a:cubicBezTo>
                  <a:pt x="3964675" y="3812275"/>
                  <a:pt x="3862316" y="3332328"/>
                  <a:pt x="3719015" y="2968388"/>
                </a:cubicBezTo>
                <a:cubicBezTo>
                  <a:pt x="3575714" y="2604448"/>
                  <a:pt x="2931994" y="2179093"/>
                  <a:pt x="2804615" y="1781033"/>
                </a:cubicBezTo>
                <a:cubicBezTo>
                  <a:pt x="2677236" y="1382973"/>
                  <a:pt x="2959289" y="850711"/>
                  <a:pt x="2954740" y="580030"/>
                </a:cubicBezTo>
                <a:cubicBezTo>
                  <a:pt x="2950191" y="309349"/>
                  <a:pt x="2893325" y="250209"/>
                  <a:pt x="2777319" y="156949"/>
                </a:cubicBezTo>
                <a:cubicBezTo>
                  <a:pt x="2661313" y="63689"/>
                  <a:pt x="2618095" y="6824"/>
                  <a:pt x="2258704" y="20472"/>
                </a:cubicBezTo>
                <a:cubicBezTo>
                  <a:pt x="1899313" y="34120"/>
                  <a:pt x="962167" y="0"/>
                  <a:pt x="620973" y="238836"/>
                </a:cubicBezTo>
                <a:cubicBezTo>
                  <a:pt x="279779" y="477672"/>
                  <a:pt x="229737" y="1201003"/>
                  <a:pt x="211540" y="1453487"/>
                </a:cubicBezTo>
                <a:cubicBezTo>
                  <a:pt x="193343" y="1705971"/>
                  <a:pt x="416257" y="1674125"/>
                  <a:pt x="511791" y="1753737"/>
                </a:cubicBezTo>
                <a:cubicBezTo>
                  <a:pt x="607325" y="1833349"/>
                  <a:pt x="700585" y="1828800"/>
                  <a:pt x="784746" y="1931158"/>
                </a:cubicBezTo>
                <a:cubicBezTo>
                  <a:pt x="868907" y="2033516"/>
                  <a:pt x="1071349" y="2199565"/>
                  <a:pt x="1016758" y="2367887"/>
                </a:cubicBezTo>
                <a:cubicBezTo>
                  <a:pt x="962167" y="2536209"/>
                  <a:pt x="609600" y="2797792"/>
                  <a:pt x="457200" y="2941093"/>
                </a:cubicBezTo>
                <a:cubicBezTo>
                  <a:pt x="304800" y="3084395"/>
                  <a:pt x="177421" y="3107141"/>
                  <a:pt x="102358" y="3227696"/>
                </a:cubicBezTo>
                <a:cubicBezTo>
                  <a:pt x="27295" y="3348251"/>
                  <a:pt x="11373" y="3559791"/>
                  <a:pt x="6824" y="3664424"/>
                </a:cubicBezTo>
                <a:cubicBezTo>
                  <a:pt x="2275" y="3769057"/>
                  <a:pt x="27296" y="3812275"/>
                  <a:pt x="75063" y="3855493"/>
                </a:cubicBezTo>
                <a:cubicBezTo>
                  <a:pt x="122830" y="3898711"/>
                  <a:pt x="0" y="3932830"/>
                  <a:pt x="307074" y="3937379"/>
                </a:cubicBezTo>
                <a:close/>
              </a:path>
            </a:pathLst>
          </a:cu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1" name="Explosion 2 550"/>
          <p:cNvSpPr/>
          <p:nvPr/>
        </p:nvSpPr>
        <p:spPr>
          <a:xfrm>
            <a:off x="7683500" y="887413"/>
            <a:ext cx="1270000" cy="62706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1" dur="indefinite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4" dur="indefinite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7" dur="indefinite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0" dur="indefinite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2" dur="indefinite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3" dur="indefinite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5" dur="indefinite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6" dur="indefinite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8" dur="indefinite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9" dur="indefinite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2" dur="indefinite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5" dur="indefinite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8" dur="indefinite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1" dur="indefinite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3" dur="indefinite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4" dur="indefinite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7" dur="indefinite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0" dur="indefinite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3" dur="indefinite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6" dur="indefinite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" grpId="0" animBg="1"/>
      <p:bldP spid="534" grpId="1" animBg="1"/>
      <p:bldP spid="61" grpId="0" animBg="1"/>
      <p:bldP spid="447" grpId="0" animBg="1"/>
      <p:bldP spid="447" grpId="1" animBg="1"/>
      <p:bldP spid="452" grpId="0" animBg="1"/>
      <p:bldP spid="452" grpId="1" animBg="1"/>
      <p:bldP spid="467" grpId="0" animBg="1"/>
      <p:bldP spid="467" grpId="1" animBg="1"/>
      <p:bldP spid="470" grpId="0" animBg="1"/>
      <p:bldP spid="471" grpId="0" animBg="1"/>
      <p:bldP spid="471" grpId="1" animBg="1"/>
      <p:bldP spid="487" grpId="0" animBg="1"/>
      <p:bldP spid="494" grpId="0" animBg="1"/>
      <p:bldP spid="495" grpId="0" animBg="1"/>
      <p:bldP spid="517" grpId="0"/>
      <p:bldP spid="518" grpId="0"/>
      <p:bldP spid="520" grpId="0"/>
      <p:bldP spid="533" grpId="0"/>
      <p:bldP spid="542" grpId="0" animBg="1"/>
      <p:bldP spid="542" grpId="1" animBg="1"/>
      <p:bldP spid="543" grpId="0" animBg="1"/>
      <p:bldP spid="543" grpId="1" animBg="1"/>
      <p:bldP spid="544" grpId="0"/>
      <p:bldP spid="545" grpId="0"/>
      <p:bldP spid="546" grpId="0"/>
      <p:bldP spid="547" grpId="0"/>
      <p:bldP spid="548" grpId="0"/>
      <p:bldP spid="550" grpId="0" animBg="1"/>
      <p:bldP spid="55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Minimum-Segment Convex Drawing</a:t>
            </a:r>
          </a:p>
        </p:txBody>
      </p:sp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2400" y="560070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 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drawn as a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tricorner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(z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2,…,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 a segment of slope 0.</a:t>
            </a:r>
          </a:p>
        </p:txBody>
      </p:sp>
      <p:sp>
        <p:nvSpPr>
          <p:cNvPr id="82" name="Freeform 81"/>
          <p:cNvSpPr/>
          <p:nvPr/>
        </p:nvSpPr>
        <p:spPr>
          <a:xfrm>
            <a:off x="760413" y="3848100"/>
            <a:ext cx="2066925" cy="1438275"/>
          </a:xfrm>
          <a:custGeom>
            <a:avLst/>
            <a:gdLst>
              <a:gd name="connsiteX0" fmla="*/ 1971964 w 3505201"/>
              <a:gd name="connsiteY0" fmla="*/ 1614055 h 1798782"/>
              <a:gd name="connsiteX1" fmla="*/ 46182 w 3505201"/>
              <a:gd name="connsiteY1" fmla="*/ 1530927 h 1798782"/>
              <a:gd name="connsiteX2" fmla="*/ 1694873 w 3505201"/>
              <a:gd name="connsiteY2" fmla="*/ 6927 h 1798782"/>
              <a:gd name="connsiteX3" fmla="*/ 3454401 w 3505201"/>
              <a:gd name="connsiteY3" fmla="*/ 1489364 h 1798782"/>
              <a:gd name="connsiteX4" fmla="*/ 1971964 w 3505201"/>
              <a:gd name="connsiteY4" fmla="*/ 1614055 h 179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5201" h="1798782">
                <a:moveTo>
                  <a:pt x="1971964" y="1614055"/>
                </a:moveTo>
                <a:cubicBezTo>
                  <a:pt x="1403928" y="1620982"/>
                  <a:pt x="92364" y="1798782"/>
                  <a:pt x="46182" y="1530927"/>
                </a:cubicBezTo>
                <a:cubicBezTo>
                  <a:pt x="0" y="1263072"/>
                  <a:pt x="1126837" y="13854"/>
                  <a:pt x="1694873" y="6927"/>
                </a:cubicBezTo>
                <a:cubicBezTo>
                  <a:pt x="2262909" y="0"/>
                  <a:pt x="3403601" y="1223819"/>
                  <a:pt x="3454401" y="1489364"/>
                </a:cubicBezTo>
                <a:cubicBezTo>
                  <a:pt x="3505201" y="1754909"/>
                  <a:pt x="2540000" y="1607128"/>
                  <a:pt x="1971964" y="1614055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7772400" y="45720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2" name="Oval 121"/>
          <p:cNvSpPr/>
          <p:nvPr/>
        </p:nvSpPr>
        <p:spPr>
          <a:xfrm rot="5633436">
            <a:off x="5077619" y="4287044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Oval 123"/>
          <p:cNvSpPr/>
          <p:nvPr/>
        </p:nvSpPr>
        <p:spPr>
          <a:xfrm rot="5633436">
            <a:off x="7603332" y="4672806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 rot="5633436">
            <a:off x="7166769" y="4250531"/>
            <a:ext cx="165100" cy="1222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>
            <a:stCxn id="122" idx="0"/>
            <a:endCxn id="124" idx="4"/>
          </p:cNvCxnSpPr>
          <p:nvPr/>
        </p:nvCxnSpPr>
        <p:spPr>
          <a:xfrm>
            <a:off x="5221288" y="4351338"/>
            <a:ext cx="2405062" cy="3794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38" idx="4"/>
            <a:endCxn id="122" idx="1"/>
          </p:cNvCxnSpPr>
          <p:nvPr/>
        </p:nvCxnSpPr>
        <p:spPr>
          <a:xfrm rot="10800000" flipV="1">
            <a:off x="5207000" y="4273550"/>
            <a:ext cx="1143000" cy="190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8" idx="7"/>
            <a:endCxn id="124" idx="3"/>
          </p:cNvCxnSpPr>
          <p:nvPr/>
        </p:nvCxnSpPr>
        <p:spPr>
          <a:xfrm>
            <a:off x="7288213" y="4371975"/>
            <a:ext cx="358775" cy="3016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 rot="5633436">
            <a:off x="6328569" y="4215606"/>
            <a:ext cx="165100" cy="1222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>
            <a:stCxn id="138" idx="0"/>
            <a:endCxn id="128" idx="4"/>
          </p:cNvCxnSpPr>
          <p:nvPr/>
        </p:nvCxnSpPr>
        <p:spPr>
          <a:xfrm>
            <a:off x="6470650" y="4281488"/>
            <a:ext cx="717550" cy="254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865688" y="41148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7343775" y="38862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6073775" y="38814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57" name="Rounded Rectangular Callout 156"/>
          <p:cNvSpPr/>
          <p:nvPr/>
        </p:nvSpPr>
        <p:spPr>
          <a:xfrm>
            <a:off x="5145088" y="2455863"/>
            <a:ext cx="3206750" cy="833437"/>
          </a:xfrm>
          <a:prstGeom prst="wedgeRoundRectCallout">
            <a:avLst>
              <a:gd name="adj1" fmla="val -10793"/>
              <a:gd name="adj2" fmla="val 1476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A Vertex with  a Straight Corner (180</a:t>
            </a:r>
            <a:r>
              <a:rPr lang="en-US" sz="2000" baseline="30000" dirty="0">
                <a:solidFill>
                  <a:schemeClr val="tx1"/>
                </a:solidFill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4735513" y="3844925"/>
            <a:ext cx="509587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6359525" y="3790950"/>
            <a:ext cx="509588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6988175" y="3844925"/>
            <a:ext cx="509588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7602538" y="4213225"/>
            <a:ext cx="50800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657475" y="49355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7" name="Rectangle 96"/>
          <p:cNvSpPr/>
          <p:nvPr/>
        </p:nvSpPr>
        <p:spPr>
          <a:xfrm>
            <a:off x="76200" y="3349625"/>
            <a:ext cx="647700" cy="366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cxnSp>
        <p:nvCxnSpPr>
          <p:cNvPr id="98" name="Straight Connector 97"/>
          <p:cNvCxnSpPr>
            <a:stCxn id="113" idx="6"/>
            <a:endCxn id="101" idx="2"/>
          </p:cNvCxnSpPr>
          <p:nvPr/>
        </p:nvCxnSpPr>
        <p:spPr>
          <a:xfrm rot="5633436">
            <a:off x="3157537" y="4117976"/>
            <a:ext cx="955675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 rot="5633436">
            <a:off x="2434432" y="1605756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Oval 99"/>
          <p:cNvSpPr/>
          <p:nvPr/>
        </p:nvSpPr>
        <p:spPr>
          <a:xfrm rot="5633436">
            <a:off x="859632" y="4866481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Oval 100"/>
          <p:cNvSpPr/>
          <p:nvPr/>
        </p:nvSpPr>
        <p:spPr>
          <a:xfrm rot="5633436">
            <a:off x="3525838" y="461645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Oval 101"/>
          <p:cNvSpPr/>
          <p:nvPr/>
        </p:nvSpPr>
        <p:spPr>
          <a:xfrm rot="5633436">
            <a:off x="2585244" y="492680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6" name="Straight Connector 105"/>
          <p:cNvCxnSpPr>
            <a:stCxn id="102" idx="0"/>
            <a:endCxn id="101" idx="5"/>
          </p:cNvCxnSpPr>
          <p:nvPr/>
        </p:nvCxnSpPr>
        <p:spPr>
          <a:xfrm rot="233436" flipV="1">
            <a:off x="2735263" y="4694238"/>
            <a:ext cx="819150" cy="3365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>
          <a:xfrm rot="5633436">
            <a:off x="1229519" y="246300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>
          <a:xfrm rot="5633436">
            <a:off x="2509044" y="400923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>
          <a:xfrm rot="5633436">
            <a:off x="2050257" y="4333081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Oval 110"/>
          <p:cNvSpPr/>
          <p:nvPr/>
        </p:nvSpPr>
        <p:spPr>
          <a:xfrm rot="5633436">
            <a:off x="3226594" y="2823369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Oval 112"/>
          <p:cNvSpPr/>
          <p:nvPr/>
        </p:nvSpPr>
        <p:spPr>
          <a:xfrm rot="5633436">
            <a:off x="3581400" y="3497263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Oval 113"/>
          <p:cNvSpPr/>
          <p:nvPr/>
        </p:nvSpPr>
        <p:spPr>
          <a:xfrm rot="5633436">
            <a:off x="3540919" y="2235994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100" idx="0"/>
            <a:endCxn id="102" idx="4"/>
          </p:cNvCxnSpPr>
          <p:nvPr/>
        </p:nvCxnSpPr>
        <p:spPr>
          <a:xfrm rot="233436" flipV="1">
            <a:off x="1003300" y="4908550"/>
            <a:ext cx="1603375" cy="984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8" idx="0"/>
            <a:endCxn id="101" idx="4"/>
          </p:cNvCxnSpPr>
          <p:nvPr/>
        </p:nvCxnSpPr>
        <p:spPr>
          <a:xfrm rot="8664189" flipH="1" flipV="1">
            <a:off x="2863850" y="3778250"/>
            <a:ext cx="473075" cy="11922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67" idx="6"/>
          </p:cNvCxnSpPr>
          <p:nvPr/>
        </p:nvCxnSpPr>
        <p:spPr>
          <a:xfrm rot="16200000" flipH="1">
            <a:off x="2381" y="3918744"/>
            <a:ext cx="1439863" cy="4095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88" idx="1"/>
            <a:endCxn id="99" idx="4"/>
          </p:cNvCxnSpPr>
          <p:nvPr/>
        </p:nvCxnSpPr>
        <p:spPr>
          <a:xfrm flipV="1">
            <a:off x="927100" y="1660525"/>
            <a:ext cx="1530350" cy="3540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10" idx="0"/>
          </p:cNvCxnSpPr>
          <p:nvPr/>
        </p:nvCxnSpPr>
        <p:spPr>
          <a:xfrm flipV="1">
            <a:off x="2193925" y="4087813"/>
            <a:ext cx="388938" cy="3095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78" idx="5"/>
            <a:endCxn id="100" idx="1"/>
          </p:cNvCxnSpPr>
          <p:nvPr/>
        </p:nvCxnSpPr>
        <p:spPr>
          <a:xfrm rot="10800000" flipV="1">
            <a:off x="989013" y="4060825"/>
            <a:ext cx="714375" cy="8112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10" idx="7"/>
            <a:endCxn id="102" idx="3"/>
          </p:cNvCxnSpPr>
          <p:nvPr/>
        </p:nvCxnSpPr>
        <p:spPr>
          <a:xfrm rot="8664189" flipH="1" flipV="1">
            <a:off x="2316163" y="4319588"/>
            <a:ext cx="168275" cy="7413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9" idx="0"/>
            <a:endCxn id="114" idx="4"/>
          </p:cNvCxnSpPr>
          <p:nvPr/>
        </p:nvCxnSpPr>
        <p:spPr>
          <a:xfrm rot="11033436" flipH="1" flipV="1">
            <a:off x="2563813" y="1717675"/>
            <a:ext cx="1012825" cy="52863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13" idx="2"/>
            <a:endCxn id="114" idx="6"/>
          </p:cNvCxnSpPr>
          <p:nvPr/>
        </p:nvCxnSpPr>
        <p:spPr>
          <a:xfrm rot="16433436" flipV="1">
            <a:off x="3099594" y="2875757"/>
            <a:ext cx="1089025" cy="1031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11" idx="0"/>
            <a:endCxn id="113" idx="4"/>
          </p:cNvCxnSpPr>
          <p:nvPr/>
        </p:nvCxnSpPr>
        <p:spPr>
          <a:xfrm rot="19464189" flipH="1">
            <a:off x="3440113" y="2859088"/>
            <a:ext cx="93662" cy="7239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11" idx="4"/>
            <a:endCxn id="147" idx="0"/>
          </p:cNvCxnSpPr>
          <p:nvPr/>
        </p:nvCxnSpPr>
        <p:spPr>
          <a:xfrm rot="8664189">
            <a:off x="2690813" y="2897188"/>
            <a:ext cx="561975" cy="2254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14" idx="5"/>
            <a:endCxn id="111" idx="1"/>
          </p:cNvCxnSpPr>
          <p:nvPr/>
        </p:nvCxnSpPr>
        <p:spPr>
          <a:xfrm rot="19464189" flipH="1">
            <a:off x="3273425" y="2484438"/>
            <a:ext cx="385763" cy="2127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Oval 146"/>
          <p:cNvSpPr/>
          <p:nvPr/>
        </p:nvSpPr>
        <p:spPr>
          <a:xfrm rot="5633436">
            <a:off x="2551907" y="307419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8" name="Straight Connector 147"/>
          <p:cNvCxnSpPr>
            <a:endCxn id="147" idx="7"/>
          </p:cNvCxnSpPr>
          <p:nvPr/>
        </p:nvCxnSpPr>
        <p:spPr>
          <a:xfrm rot="5400000" flipH="1" flipV="1">
            <a:off x="2223294" y="3555207"/>
            <a:ext cx="809625" cy="904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7" idx="5"/>
            <a:endCxn id="175" idx="1"/>
          </p:cNvCxnSpPr>
          <p:nvPr/>
        </p:nvCxnSpPr>
        <p:spPr>
          <a:xfrm rot="8664189">
            <a:off x="2235200" y="3130550"/>
            <a:ext cx="339725" cy="2127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 rot="5633436">
            <a:off x="1734344" y="24661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5" name="Straight Connector 164"/>
          <p:cNvCxnSpPr>
            <a:stCxn id="99" idx="5"/>
            <a:endCxn id="164" idx="1"/>
          </p:cNvCxnSpPr>
          <p:nvPr/>
        </p:nvCxnSpPr>
        <p:spPr>
          <a:xfrm rot="233436" flipH="1">
            <a:off x="1882775" y="1693863"/>
            <a:ext cx="569913" cy="8064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07" idx="0"/>
            <a:endCxn id="164" idx="4"/>
          </p:cNvCxnSpPr>
          <p:nvPr/>
        </p:nvCxnSpPr>
        <p:spPr>
          <a:xfrm flipV="1">
            <a:off x="1373188" y="2522538"/>
            <a:ext cx="382587" cy="79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 rot="5633436">
            <a:off x="439738" y="326072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Oval 167"/>
          <p:cNvSpPr/>
          <p:nvPr/>
        </p:nvSpPr>
        <p:spPr>
          <a:xfrm rot="5633436">
            <a:off x="1443038" y="315912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Oval 168"/>
          <p:cNvSpPr/>
          <p:nvPr/>
        </p:nvSpPr>
        <p:spPr>
          <a:xfrm rot="5633436">
            <a:off x="1014413" y="357505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0" name="Straight Connector 169"/>
          <p:cNvCxnSpPr>
            <a:stCxn id="188" idx="6"/>
            <a:endCxn id="167" idx="2"/>
          </p:cNvCxnSpPr>
          <p:nvPr/>
        </p:nvCxnSpPr>
        <p:spPr>
          <a:xfrm rot="5400000">
            <a:off x="156369" y="2520156"/>
            <a:ext cx="1089025" cy="3476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69" idx="3"/>
            <a:endCxn id="167" idx="0"/>
          </p:cNvCxnSpPr>
          <p:nvPr/>
        </p:nvCxnSpPr>
        <p:spPr>
          <a:xfrm rot="8664189">
            <a:off x="681038" y="3162300"/>
            <a:ext cx="279400" cy="5762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07" idx="6"/>
            <a:endCxn id="168" idx="3"/>
          </p:cNvCxnSpPr>
          <p:nvPr/>
        </p:nvCxnSpPr>
        <p:spPr>
          <a:xfrm rot="16200000" flipH="1">
            <a:off x="1121568" y="2793207"/>
            <a:ext cx="550863" cy="1778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69" idx="1"/>
            <a:endCxn id="168" idx="5"/>
          </p:cNvCxnSpPr>
          <p:nvPr/>
        </p:nvCxnSpPr>
        <p:spPr>
          <a:xfrm rot="8664189" flipH="1" flipV="1">
            <a:off x="1108075" y="3419475"/>
            <a:ext cx="406400" cy="158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Oval 174"/>
          <p:cNvSpPr/>
          <p:nvPr/>
        </p:nvSpPr>
        <p:spPr>
          <a:xfrm rot="5633436">
            <a:off x="2092325" y="327977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6" name="Straight Connector 175"/>
          <p:cNvCxnSpPr>
            <a:stCxn id="168" idx="0"/>
            <a:endCxn id="175" idx="4"/>
          </p:cNvCxnSpPr>
          <p:nvPr/>
        </p:nvCxnSpPr>
        <p:spPr>
          <a:xfrm rot="8664189" flipH="1" flipV="1">
            <a:off x="1658938" y="3025775"/>
            <a:ext cx="382587" cy="5064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stCxn id="175" idx="2"/>
            <a:endCxn id="164" idx="7"/>
          </p:cNvCxnSpPr>
          <p:nvPr/>
        </p:nvCxnSpPr>
        <p:spPr>
          <a:xfrm rot="14064189">
            <a:off x="1619250" y="2911475"/>
            <a:ext cx="798513" cy="238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 177"/>
          <p:cNvSpPr/>
          <p:nvPr/>
        </p:nvSpPr>
        <p:spPr>
          <a:xfrm rot="5633436">
            <a:off x="1666875" y="3944938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9" name="Straight Connector 178"/>
          <p:cNvCxnSpPr>
            <a:stCxn id="169" idx="7"/>
            <a:endCxn id="178" idx="3"/>
          </p:cNvCxnSpPr>
          <p:nvPr/>
        </p:nvCxnSpPr>
        <p:spPr>
          <a:xfrm rot="8664189" flipH="1" flipV="1">
            <a:off x="1243013" y="3494088"/>
            <a:ext cx="360362" cy="6524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78" idx="0"/>
            <a:endCxn id="110" idx="4"/>
          </p:cNvCxnSpPr>
          <p:nvPr/>
        </p:nvCxnSpPr>
        <p:spPr>
          <a:xfrm rot="8664189" flipH="1" flipV="1">
            <a:off x="1914525" y="3941763"/>
            <a:ext cx="52388" cy="5143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Freeform 180"/>
          <p:cNvSpPr/>
          <p:nvPr/>
        </p:nvSpPr>
        <p:spPr>
          <a:xfrm>
            <a:off x="887413" y="2894013"/>
            <a:ext cx="1952625" cy="957262"/>
          </a:xfrm>
          <a:custGeom>
            <a:avLst/>
            <a:gdLst>
              <a:gd name="connsiteX0" fmla="*/ 2731655 w 3064164"/>
              <a:gd name="connsiteY0" fmla="*/ 39254 h 1103745"/>
              <a:gd name="connsiteX1" fmla="*/ 1831109 w 3064164"/>
              <a:gd name="connsiteY1" fmla="*/ 330200 h 1103745"/>
              <a:gd name="connsiteX2" fmla="*/ 889000 w 3064164"/>
              <a:gd name="connsiteY2" fmla="*/ 177800 h 1103745"/>
              <a:gd name="connsiteX3" fmla="*/ 99291 w 3064164"/>
              <a:gd name="connsiteY3" fmla="*/ 815109 h 1103745"/>
              <a:gd name="connsiteX4" fmla="*/ 293255 w 3064164"/>
              <a:gd name="connsiteY4" fmla="*/ 1078345 h 1103745"/>
              <a:gd name="connsiteX5" fmla="*/ 528782 w 3064164"/>
              <a:gd name="connsiteY5" fmla="*/ 967509 h 1103745"/>
              <a:gd name="connsiteX6" fmla="*/ 1138382 w 3064164"/>
              <a:gd name="connsiteY6" fmla="*/ 538018 h 1103745"/>
              <a:gd name="connsiteX7" fmla="*/ 2011218 w 3064164"/>
              <a:gd name="connsiteY7" fmla="*/ 662709 h 1103745"/>
              <a:gd name="connsiteX8" fmla="*/ 2149764 w 3064164"/>
              <a:gd name="connsiteY8" fmla="*/ 662709 h 1103745"/>
              <a:gd name="connsiteX9" fmla="*/ 2413000 w 3064164"/>
              <a:gd name="connsiteY9" fmla="*/ 579582 h 1103745"/>
              <a:gd name="connsiteX10" fmla="*/ 2981037 w 3064164"/>
              <a:gd name="connsiteY10" fmla="*/ 385618 h 1103745"/>
              <a:gd name="connsiteX11" fmla="*/ 2911764 w 3064164"/>
              <a:gd name="connsiteY11" fmla="*/ 94673 h 1103745"/>
              <a:gd name="connsiteX12" fmla="*/ 2731655 w 3064164"/>
              <a:gd name="connsiteY12" fmla="*/ 39254 h 1103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64164" h="1103745">
                <a:moveTo>
                  <a:pt x="2731655" y="39254"/>
                </a:moveTo>
                <a:cubicBezTo>
                  <a:pt x="2551546" y="78508"/>
                  <a:pt x="2138218" y="307109"/>
                  <a:pt x="1831109" y="330200"/>
                </a:cubicBezTo>
                <a:cubicBezTo>
                  <a:pt x="1524000" y="353291"/>
                  <a:pt x="1177636" y="96982"/>
                  <a:pt x="889000" y="177800"/>
                </a:cubicBezTo>
                <a:cubicBezTo>
                  <a:pt x="600364" y="258618"/>
                  <a:pt x="198582" y="665018"/>
                  <a:pt x="99291" y="815109"/>
                </a:cubicBezTo>
                <a:cubicBezTo>
                  <a:pt x="0" y="965200"/>
                  <a:pt x="221673" y="1052945"/>
                  <a:pt x="293255" y="1078345"/>
                </a:cubicBezTo>
                <a:cubicBezTo>
                  <a:pt x="364837" y="1103745"/>
                  <a:pt x="387928" y="1057563"/>
                  <a:pt x="528782" y="967509"/>
                </a:cubicBezTo>
                <a:cubicBezTo>
                  <a:pt x="669636" y="877455"/>
                  <a:pt x="891309" y="588818"/>
                  <a:pt x="1138382" y="538018"/>
                </a:cubicBezTo>
                <a:cubicBezTo>
                  <a:pt x="1385455" y="487218"/>
                  <a:pt x="1842654" y="641927"/>
                  <a:pt x="2011218" y="662709"/>
                </a:cubicBezTo>
                <a:cubicBezTo>
                  <a:pt x="2179782" y="683491"/>
                  <a:pt x="2082800" y="676563"/>
                  <a:pt x="2149764" y="662709"/>
                </a:cubicBezTo>
                <a:cubicBezTo>
                  <a:pt x="2216728" y="648855"/>
                  <a:pt x="2413000" y="579582"/>
                  <a:pt x="2413000" y="579582"/>
                </a:cubicBezTo>
                <a:cubicBezTo>
                  <a:pt x="2551546" y="533400"/>
                  <a:pt x="2897910" y="466436"/>
                  <a:pt x="2981037" y="385618"/>
                </a:cubicBezTo>
                <a:cubicBezTo>
                  <a:pt x="3064164" y="304800"/>
                  <a:pt x="2960255" y="154709"/>
                  <a:pt x="2911764" y="94673"/>
                </a:cubicBezTo>
                <a:cubicBezTo>
                  <a:pt x="2863273" y="34637"/>
                  <a:pt x="2911764" y="0"/>
                  <a:pt x="2731655" y="39254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Freeform 181"/>
          <p:cNvSpPr/>
          <p:nvPr/>
        </p:nvSpPr>
        <p:spPr>
          <a:xfrm>
            <a:off x="3079750" y="2498725"/>
            <a:ext cx="785813" cy="1506538"/>
          </a:xfrm>
          <a:custGeom>
            <a:avLst/>
            <a:gdLst>
              <a:gd name="connsiteX0" fmla="*/ 96982 w 1233055"/>
              <a:gd name="connsiteY0" fmla="*/ 344054 h 1738746"/>
              <a:gd name="connsiteX1" fmla="*/ 955964 w 1233055"/>
              <a:gd name="connsiteY1" fmla="*/ 1590964 h 1738746"/>
              <a:gd name="connsiteX2" fmla="*/ 1136073 w 1233055"/>
              <a:gd name="connsiteY2" fmla="*/ 1230745 h 1738746"/>
              <a:gd name="connsiteX3" fmla="*/ 374073 w 1233055"/>
              <a:gd name="connsiteY3" fmla="*/ 150091 h 1738746"/>
              <a:gd name="connsiteX4" fmla="*/ 96982 w 1233055"/>
              <a:gd name="connsiteY4" fmla="*/ 344054 h 1738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3055" h="1738746">
                <a:moveTo>
                  <a:pt x="96982" y="344054"/>
                </a:moveTo>
                <a:cubicBezTo>
                  <a:pt x="193964" y="584199"/>
                  <a:pt x="782782" y="1443182"/>
                  <a:pt x="955964" y="1590964"/>
                </a:cubicBezTo>
                <a:cubicBezTo>
                  <a:pt x="1129146" y="1738746"/>
                  <a:pt x="1233055" y="1470890"/>
                  <a:pt x="1136073" y="1230745"/>
                </a:cubicBezTo>
                <a:cubicBezTo>
                  <a:pt x="1039091" y="990600"/>
                  <a:pt x="547255" y="300182"/>
                  <a:pt x="374073" y="150091"/>
                </a:cubicBezTo>
                <a:cubicBezTo>
                  <a:pt x="200891" y="0"/>
                  <a:pt x="0" y="103909"/>
                  <a:pt x="96982" y="344054"/>
                </a:cubicBezTo>
                <a:close/>
              </a:path>
            </a:pathLst>
          </a:cu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Freeform 182"/>
          <p:cNvSpPr/>
          <p:nvPr/>
        </p:nvSpPr>
        <p:spPr>
          <a:xfrm rot="19606276">
            <a:off x="1125538" y="2101850"/>
            <a:ext cx="1027112" cy="976313"/>
          </a:xfrm>
          <a:custGeom>
            <a:avLst/>
            <a:gdLst>
              <a:gd name="connsiteX0" fmla="*/ 96982 w 1233055"/>
              <a:gd name="connsiteY0" fmla="*/ 344054 h 1738746"/>
              <a:gd name="connsiteX1" fmla="*/ 955964 w 1233055"/>
              <a:gd name="connsiteY1" fmla="*/ 1590964 h 1738746"/>
              <a:gd name="connsiteX2" fmla="*/ 1136073 w 1233055"/>
              <a:gd name="connsiteY2" fmla="*/ 1230745 h 1738746"/>
              <a:gd name="connsiteX3" fmla="*/ 374073 w 1233055"/>
              <a:gd name="connsiteY3" fmla="*/ 150091 h 1738746"/>
              <a:gd name="connsiteX4" fmla="*/ 96982 w 1233055"/>
              <a:gd name="connsiteY4" fmla="*/ 344054 h 1738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3055" h="1738746">
                <a:moveTo>
                  <a:pt x="96982" y="344054"/>
                </a:moveTo>
                <a:cubicBezTo>
                  <a:pt x="193964" y="584199"/>
                  <a:pt x="782782" y="1443182"/>
                  <a:pt x="955964" y="1590964"/>
                </a:cubicBezTo>
                <a:cubicBezTo>
                  <a:pt x="1129146" y="1738746"/>
                  <a:pt x="1233055" y="1470890"/>
                  <a:pt x="1136073" y="1230745"/>
                </a:cubicBezTo>
                <a:cubicBezTo>
                  <a:pt x="1039091" y="990600"/>
                  <a:pt x="547255" y="300182"/>
                  <a:pt x="374073" y="150091"/>
                </a:cubicBezTo>
                <a:cubicBezTo>
                  <a:pt x="200891" y="0"/>
                  <a:pt x="0" y="103909"/>
                  <a:pt x="96982" y="344054"/>
                </a:cubicBezTo>
                <a:close/>
              </a:path>
            </a:pathLst>
          </a:cu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Oval 183"/>
          <p:cNvSpPr/>
          <p:nvPr/>
        </p:nvSpPr>
        <p:spPr>
          <a:xfrm>
            <a:off x="328613" y="3105150"/>
            <a:ext cx="438150" cy="447675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3427413" y="2068513"/>
            <a:ext cx="438150" cy="447675"/>
          </a:xfrm>
          <a:prstGeom prst="ellipse">
            <a:avLst/>
          </a:prstGeom>
          <a:solidFill>
            <a:schemeClr val="bg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Oval 185"/>
          <p:cNvSpPr/>
          <p:nvPr/>
        </p:nvSpPr>
        <p:spPr>
          <a:xfrm>
            <a:off x="2290763" y="1436688"/>
            <a:ext cx="436562" cy="447675"/>
          </a:xfrm>
          <a:prstGeom prst="ellipse">
            <a:avLst/>
          </a:prstGeom>
          <a:solidFill>
            <a:srgbClr val="050AEB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Freeform 186"/>
          <p:cNvSpPr/>
          <p:nvPr/>
        </p:nvSpPr>
        <p:spPr>
          <a:xfrm rot="21073562">
            <a:off x="2365375" y="3781425"/>
            <a:ext cx="1368425" cy="1177925"/>
          </a:xfrm>
          <a:custGeom>
            <a:avLst/>
            <a:gdLst>
              <a:gd name="connsiteX0" fmla="*/ 96982 w 1233055"/>
              <a:gd name="connsiteY0" fmla="*/ 344054 h 1738746"/>
              <a:gd name="connsiteX1" fmla="*/ 955964 w 1233055"/>
              <a:gd name="connsiteY1" fmla="*/ 1590964 h 1738746"/>
              <a:gd name="connsiteX2" fmla="*/ 1136073 w 1233055"/>
              <a:gd name="connsiteY2" fmla="*/ 1230745 h 1738746"/>
              <a:gd name="connsiteX3" fmla="*/ 374073 w 1233055"/>
              <a:gd name="connsiteY3" fmla="*/ 150091 h 1738746"/>
              <a:gd name="connsiteX4" fmla="*/ 96982 w 1233055"/>
              <a:gd name="connsiteY4" fmla="*/ 344054 h 1738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3055" h="1738746">
                <a:moveTo>
                  <a:pt x="96982" y="344054"/>
                </a:moveTo>
                <a:cubicBezTo>
                  <a:pt x="193964" y="584199"/>
                  <a:pt x="782782" y="1443182"/>
                  <a:pt x="955964" y="1590964"/>
                </a:cubicBezTo>
                <a:cubicBezTo>
                  <a:pt x="1129146" y="1738746"/>
                  <a:pt x="1233055" y="1470890"/>
                  <a:pt x="1136073" y="1230745"/>
                </a:cubicBezTo>
                <a:cubicBezTo>
                  <a:pt x="1039091" y="990600"/>
                  <a:pt x="547255" y="300182"/>
                  <a:pt x="374073" y="150091"/>
                </a:cubicBezTo>
                <a:cubicBezTo>
                  <a:pt x="200891" y="0"/>
                  <a:pt x="0" y="103909"/>
                  <a:pt x="96982" y="344054"/>
                </a:cubicBezTo>
                <a:close/>
              </a:path>
            </a:pathLst>
          </a:cu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Oval 187"/>
          <p:cNvSpPr/>
          <p:nvPr/>
        </p:nvSpPr>
        <p:spPr>
          <a:xfrm rot="5633436">
            <a:off x="797719" y="2005806"/>
            <a:ext cx="161925" cy="125413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9" name="Straight Connector 188"/>
          <p:cNvCxnSpPr>
            <a:stCxn id="188" idx="7"/>
            <a:endCxn id="107" idx="3"/>
          </p:cNvCxnSpPr>
          <p:nvPr/>
        </p:nvCxnSpPr>
        <p:spPr>
          <a:xfrm>
            <a:off x="920750" y="2128838"/>
            <a:ext cx="350838" cy="3333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Oval 189"/>
          <p:cNvSpPr/>
          <p:nvPr/>
        </p:nvSpPr>
        <p:spPr>
          <a:xfrm>
            <a:off x="668338" y="1844675"/>
            <a:ext cx="438150" cy="447675"/>
          </a:xfrm>
          <a:prstGeom prst="ellipse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47700" y="46942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1882775" y="43180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1547813" y="4016375"/>
            <a:ext cx="274637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3500438" y="468312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2657475" y="3751263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2727325" y="300037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2249488" y="31956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550988" y="3182938"/>
            <a:ext cx="265112" cy="366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811213" y="3197225"/>
            <a:ext cx="647700" cy="366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2852738" y="2489200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1358900" y="2087563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685800" y="2239963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436563" y="1525588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617788" y="1220788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121" grpId="0"/>
      <p:bldP spid="122" grpId="0" animBg="1"/>
      <p:bldP spid="124" grpId="0" animBg="1"/>
      <p:bldP spid="128" grpId="0" animBg="1"/>
      <p:bldP spid="138" grpId="0" animBg="1"/>
      <p:bldP spid="142" grpId="0"/>
      <p:bldP spid="143" grpId="0"/>
      <p:bldP spid="144" grpId="0"/>
      <p:bldP spid="157" grpId="0" animBg="1"/>
      <p:bldP spid="158" grpId="0"/>
      <p:bldP spid="159" grpId="0"/>
      <p:bldP spid="161" grpId="0"/>
      <p:bldP spid="16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Freeform 183"/>
          <p:cNvSpPr/>
          <p:nvPr/>
        </p:nvSpPr>
        <p:spPr>
          <a:xfrm>
            <a:off x="7178675" y="4284663"/>
            <a:ext cx="1201738" cy="423862"/>
          </a:xfrm>
          <a:custGeom>
            <a:avLst/>
            <a:gdLst>
              <a:gd name="connsiteX0" fmla="*/ 0 w 1119116"/>
              <a:gd name="connsiteY0" fmla="*/ 0 h 436729"/>
              <a:gd name="connsiteX1" fmla="*/ 1119116 w 1119116"/>
              <a:gd name="connsiteY1" fmla="*/ 13648 h 436729"/>
              <a:gd name="connsiteX2" fmla="*/ 1119116 w 1119116"/>
              <a:gd name="connsiteY2" fmla="*/ 436729 h 436729"/>
              <a:gd name="connsiteX3" fmla="*/ 0 w 1119116"/>
              <a:gd name="connsiteY3" fmla="*/ 0 h 43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9116" h="436729">
                <a:moveTo>
                  <a:pt x="0" y="0"/>
                </a:moveTo>
                <a:lnTo>
                  <a:pt x="1119116" y="13648"/>
                </a:lnTo>
                <a:lnTo>
                  <a:pt x="1119116" y="43672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2400" y="560070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=3,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=2.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234363" y="47450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2" name="Oval 121"/>
          <p:cNvSpPr/>
          <p:nvPr/>
        </p:nvSpPr>
        <p:spPr>
          <a:xfrm rot="5633436">
            <a:off x="4479132" y="428704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Oval 123"/>
          <p:cNvSpPr/>
          <p:nvPr/>
        </p:nvSpPr>
        <p:spPr>
          <a:xfrm rot="5633436">
            <a:off x="8285957" y="4672806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 rot="5633436">
            <a:off x="7166769" y="4209256"/>
            <a:ext cx="165100" cy="1222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>
            <a:stCxn id="122" idx="0"/>
            <a:endCxn id="124" idx="4"/>
          </p:cNvCxnSpPr>
          <p:nvPr/>
        </p:nvCxnSpPr>
        <p:spPr>
          <a:xfrm>
            <a:off x="4622800" y="4351338"/>
            <a:ext cx="3684588" cy="3794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38" idx="4"/>
            <a:endCxn id="122" idx="1"/>
          </p:cNvCxnSpPr>
          <p:nvPr/>
        </p:nvCxnSpPr>
        <p:spPr>
          <a:xfrm rot="10800000" flipV="1">
            <a:off x="4608513" y="4273550"/>
            <a:ext cx="649287" cy="190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8" idx="7"/>
            <a:endCxn id="124" idx="3"/>
          </p:cNvCxnSpPr>
          <p:nvPr/>
        </p:nvCxnSpPr>
        <p:spPr>
          <a:xfrm>
            <a:off x="7288213" y="4332288"/>
            <a:ext cx="1041400" cy="3413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 rot="5633436">
            <a:off x="5236369" y="421560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>
            <a:stCxn id="138" idx="0"/>
            <a:endCxn id="128" idx="4"/>
          </p:cNvCxnSpPr>
          <p:nvPr/>
        </p:nvCxnSpPr>
        <p:spPr>
          <a:xfrm flipV="1">
            <a:off x="5380038" y="4265613"/>
            <a:ext cx="1808162" cy="158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448175" y="44196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6948488" y="392747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995863" y="39497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3" name="Oval 92"/>
          <p:cNvSpPr/>
          <p:nvPr/>
        </p:nvSpPr>
        <p:spPr>
          <a:xfrm rot="5633436">
            <a:off x="8293100" y="421640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stCxn id="113" idx="4"/>
            <a:endCxn id="128" idx="0"/>
          </p:cNvCxnSpPr>
          <p:nvPr/>
        </p:nvCxnSpPr>
        <p:spPr>
          <a:xfrm rot="10800000">
            <a:off x="7308850" y="4275138"/>
            <a:ext cx="490538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3" idx="6"/>
            <a:endCxn id="124" idx="2"/>
          </p:cNvCxnSpPr>
          <p:nvPr/>
        </p:nvCxnSpPr>
        <p:spPr>
          <a:xfrm rot="16200000" flipH="1">
            <a:off x="8224838" y="4503737"/>
            <a:ext cx="293688" cy="47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8394700" y="40640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3" name="Oval 112"/>
          <p:cNvSpPr/>
          <p:nvPr/>
        </p:nvSpPr>
        <p:spPr>
          <a:xfrm rot="5633436">
            <a:off x="7776369" y="42187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93" idx="4"/>
            <a:endCxn id="113" idx="0"/>
          </p:cNvCxnSpPr>
          <p:nvPr/>
        </p:nvCxnSpPr>
        <p:spPr>
          <a:xfrm rot="10800000" flipV="1">
            <a:off x="7920038" y="4273550"/>
            <a:ext cx="395287" cy="95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7848600" y="390048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6" name="Line Callout 3 (Accent Bar) 185"/>
          <p:cNvSpPr/>
          <p:nvPr/>
        </p:nvSpPr>
        <p:spPr>
          <a:xfrm flipH="1">
            <a:off x="5008563" y="996950"/>
            <a:ext cx="3411537" cy="1214438"/>
          </a:xfrm>
          <a:prstGeom prst="accentCallout3">
            <a:avLst>
              <a:gd name="adj1" fmla="val 17626"/>
              <a:gd name="adj2" fmla="val -1933"/>
              <a:gd name="adj3" fmla="val 18750"/>
              <a:gd name="adj4" fmla="val -9867"/>
              <a:gd name="adj5" fmla="val 280717"/>
              <a:gd name="adj6" fmla="val -8158"/>
              <a:gd name="adj7" fmla="val 292420"/>
              <a:gd name="adj8" fmla="val 1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x(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is the maximum, then 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∞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7" name="Line Callout 3 (Accent Bar) 186"/>
          <p:cNvSpPr/>
          <p:nvPr/>
        </p:nvSpPr>
        <p:spPr>
          <a:xfrm>
            <a:off x="4818063" y="2347913"/>
            <a:ext cx="3616325" cy="1174750"/>
          </a:xfrm>
          <a:prstGeom prst="accentCallout3">
            <a:avLst>
              <a:gd name="adj1" fmla="val 22232"/>
              <a:gd name="adj2" fmla="val -1918"/>
              <a:gd name="adj3" fmla="val 113915"/>
              <a:gd name="adj4" fmla="val -10710"/>
              <a:gd name="adj5" fmla="val 113805"/>
              <a:gd name="adj6" fmla="val 74032"/>
              <a:gd name="adj7" fmla="val 160177"/>
              <a:gd name="adj8" fmla="val 748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x(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is not the minimum, then 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p-1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8" name="Rectangle 187"/>
          <p:cNvSpPr/>
          <p:nvPr/>
        </p:nvSpPr>
        <p:spPr>
          <a:xfrm>
            <a:off x="5078413" y="3794125"/>
            <a:ext cx="85883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6907213" y="3767138"/>
            <a:ext cx="85883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7343775" y="3779838"/>
            <a:ext cx="8588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8189913" y="4394200"/>
            <a:ext cx="85883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8121650" y="3767138"/>
            <a:ext cx="8588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Minimum-Segment Convex Drawing</a:t>
            </a:r>
          </a:p>
        </p:txBody>
      </p:sp>
      <p:grpSp>
        <p:nvGrpSpPr>
          <p:cNvPr id="19490" name="Group 221"/>
          <p:cNvGrpSpPr>
            <a:grpSpLocks/>
          </p:cNvGrpSpPr>
          <p:nvPr/>
        </p:nvGrpSpPr>
        <p:grpSpPr bwMode="auto">
          <a:xfrm>
            <a:off x="76200" y="1220788"/>
            <a:ext cx="3492500" cy="3749675"/>
            <a:chOff x="76200" y="1220788"/>
            <a:chExt cx="3789363" cy="4151312"/>
          </a:xfrm>
        </p:grpSpPr>
        <p:sp>
          <p:nvSpPr>
            <p:cNvPr id="107" name="Rectangle 106"/>
            <p:cNvSpPr/>
            <p:nvPr/>
          </p:nvSpPr>
          <p:spPr>
            <a:xfrm>
              <a:off x="2658135" y="4936230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76200" y="3349170"/>
              <a:ext cx="647637" cy="367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cxnSp>
          <p:nvCxnSpPr>
            <p:cNvPr id="110" name="Straight Connector 109"/>
            <p:cNvCxnSpPr>
              <a:stCxn id="145" idx="6"/>
              <a:endCxn id="118" idx="2"/>
            </p:cNvCxnSpPr>
            <p:nvPr/>
          </p:nvCxnSpPr>
          <p:spPr>
            <a:xfrm rot="5633436">
              <a:off x="3157583" y="4118095"/>
              <a:ext cx="954345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/>
            <p:cNvSpPr/>
            <p:nvPr/>
          </p:nvSpPr>
          <p:spPr>
            <a:xfrm rot="5633436">
              <a:off x="2435151" y="16060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 rot="5633436">
              <a:off x="859120" y="486629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 rot="5633436">
              <a:off x="3526315" y="4615828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 rot="5633436">
              <a:off x="2585003" y="4926053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5" name="Straight Connector 124"/>
            <p:cNvCxnSpPr>
              <a:stCxn id="123" idx="0"/>
              <a:endCxn id="118" idx="5"/>
            </p:cNvCxnSpPr>
            <p:nvPr/>
          </p:nvCxnSpPr>
          <p:spPr>
            <a:xfrm rot="233436" flipV="1">
              <a:off x="2735644" y="4693689"/>
              <a:ext cx="818158" cy="33744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Oval 125"/>
            <p:cNvSpPr/>
            <p:nvPr/>
          </p:nvSpPr>
          <p:spPr>
            <a:xfrm rot="5633436">
              <a:off x="1229445" y="246373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 rot="5633436">
              <a:off x="2509216" y="400861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 rot="5633436">
              <a:off x="2050187" y="4334621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 rot="5633436">
              <a:off x="3225750" y="2824034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 rot="5633436">
              <a:off x="3581433" y="3498032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 rot="5633436">
              <a:off x="3540956" y="22352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7" name="Straight Connector 146"/>
            <p:cNvCxnSpPr>
              <a:stCxn id="117" idx="0"/>
              <a:endCxn id="123" idx="4"/>
            </p:cNvCxnSpPr>
            <p:nvPr/>
          </p:nvCxnSpPr>
          <p:spPr>
            <a:xfrm rot="233436" flipV="1">
              <a:off x="1002871" y="4908109"/>
              <a:ext cx="1603590" cy="9842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31" idx="0"/>
              <a:endCxn id="118" idx="4"/>
            </p:cNvCxnSpPr>
            <p:nvPr/>
          </p:nvCxnSpPr>
          <p:spPr>
            <a:xfrm rot="8664189" flipH="1" flipV="1">
              <a:off x="2863104" y="3778010"/>
              <a:ext cx="473671" cy="119161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75" idx="6"/>
            </p:cNvCxnSpPr>
            <p:nvPr/>
          </p:nvCxnSpPr>
          <p:spPr>
            <a:xfrm rot="16200000" flipH="1">
              <a:off x="2402" y="3918396"/>
              <a:ext cx="1439426" cy="40994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204" idx="1"/>
              <a:endCxn id="114" idx="4"/>
            </p:cNvCxnSpPr>
            <p:nvPr/>
          </p:nvCxnSpPr>
          <p:spPr>
            <a:xfrm flipV="1">
              <a:off x="927084" y="1660173"/>
              <a:ext cx="1529525" cy="35502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33" idx="0"/>
            </p:cNvCxnSpPr>
            <p:nvPr/>
          </p:nvCxnSpPr>
          <p:spPr>
            <a:xfrm flipV="1">
              <a:off x="2193077" y="4087337"/>
              <a:ext cx="389271" cy="30932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93" idx="5"/>
              <a:endCxn id="117" idx="1"/>
            </p:cNvCxnSpPr>
            <p:nvPr/>
          </p:nvCxnSpPr>
          <p:spPr>
            <a:xfrm rot="10800000" flipV="1">
              <a:off x="989092" y="4060974"/>
              <a:ext cx="714812" cy="81022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33" idx="7"/>
              <a:endCxn id="123" idx="3"/>
            </p:cNvCxnSpPr>
            <p:nvPr/>
          </p:nvCxnSpPr>
          <p:spPr>
            <a:xfrm rot="8664189" flipH="1" flipV="1">
              <a:off x="2315369" y="4319332"/>
              <a:ext cx="168799" cy="74168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14" idx="0"/>
              <a:endCxn id="146" idx="4"/>
            </p:cNvCxnSpPr>
            <p:nvPr/>
          </p:nvCxnSpPr>
          <p:spPr>
            <a:xfrm rot="11033436" flipH="1" flipV="1">
              <a:off x="2563400" y="1718172"/>
              <a:ext cx="1012793" cy="52726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45" idx="2"/>
              <a:endCxn id="146" idx="6"/>
            </p:cNvCxnSpPr>
            <p:nvPr/>
          </p:nvCxnSpPr>
          <p:spPr>
            <a:xfrm rot="16433436" flipV="1">
              <a:off x="3098531" y="2875687"/>
              <a:ext cx="1089675" cy="10334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41" idx="0"/>
              <a:endCxn id="145" idx="4"/>
            </p:cNvCxnSpPr>
            <p:nvPr/>
          </p:nvCxnSpPr>
          <p:spPr>
            <a:xfrm rot="19464189" flipH="1">
              <a:off x="3440121" y="2858816"/>
              <a:ext cx="93012" cy="72410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41" idx="4"/>
              <a:endCxn id="168" idx="0"/>
            </p:cNvCxnSpPr>
            <p:nvPr/>
          </p:nvCxnSpPr>
          <p:spPr>
            <a:xfrm rot="8664189">
              <a:off x="2690860" y="2897482"/>
              <a:ext cx="561515" cy="22496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46" idx="5"/>
              <a:endCxn id="141" idx="1"/>
            </p:cNvCxnSpPr>
            <p:nvPr/>
          </p:nvCxnSpPr>
          <p:spPr>
            <a:xfrm rot="19464189" flipH="1">
              <a:off x="3273044" y="2484459"/>
              <a:ext cx="385826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Oval 167"/>
            <p:cNvSpPr/>
            <p:nvPr/>
          </p:nvSpPr>
          <p:spPr>
            <a:xfrm rot="5633436">
              <a:off x="2552277" y="3073603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9" name="Straight Connector 168"/>
            <p:cNvCxnSpPr>
              <a:endCxn id="168" idx="7"/>
            </p:cNvCxnSpPr>
            <p:nvPr/>
          </p:nvCxnSpPr>
          <p:spPr>
            <a:xfrm rot="5400000" flipH="1" flipV="1">
              <a:off x="2223758" y="3554854"/>
              <a:ext cx="808469" cy="9128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68" idx="5"/>
              <a:endCxn id="182" idx="1"/>
            </p:cNvCxnSpPr>
            <p:nvPr/>
          </p:nvCxnSpPr>
          <p:spPr>
            <a:xfrm rot="8664189">
              <a:off x="2234415" y="3131235"/>
              <a:ext cx="341043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 rot="5633436">
              <a:off x="1734119" y="2465495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2" name="Straight Connector 171"/>
            <p:cNvCxnSpPr>
              <a:stCxn id="114" idx="5"/>
              <a:endCxn id="171" idx="1"/>
            </p:cNvCxnSpPr>
            <p:nvPr/>
          </p:nvCxnSpPr>
          <p:spPr>
            <a:xfrm rot="233436" flipH="1">
              <a:off x="1883038" y="1693566"/>
              <a:ext cx="570126" cy="8067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26" idx="0"/>
              <a:endCxn id="171" idx="4"/>
            </p:cNvCxnSpPr>
            <p:nvPr/>
          </p:nvCxnSpPr>
          <p:spPr>
            <a:xfrm flipV="1">
              <a:off x="1373196" y="2523125"/>
              <a:ext cx="382381" cy="703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Oval 174"/>
            <p:cNvSpPr/>
            <p:nvPr/>
          </p:nvSpPr>
          <p:spPr>
            <a:xfrm rot="5633436">
              <a:off x="439707" y="32607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 rot="5633436">
              <a:off x="1442166" y="315882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 rot="5633436">
              <a:off x="1015001" y="35753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8" name="Straight Connector 177"/>
            <p:cNvCxnSpPr>
              <a:stCxn id="204" idx="6"/>
              <a:endCxn id="175" idx="2"/>
            </p:cNvCxnSpPr>
            <p:nvPr/>
          </p:nvCxnSpPr>
          <p:spPr>
            <a:xfrm rot="5400000">
              <a:off x="156608" y="2519641"/>
              <a:ext cx="1089675" cy="34793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77" idx="3"/>
              <a:endCxn id="175" idx="0"/>
            </p:cNvCxnSpPr>
            <p:nvPr/>
          </p:nvCxnSpPr>
          <p:spPr>
            <a:xfrm rot="8664189">
              <a:off x="680776" y="3162870"/>
              <a:ext cx="279035" cy="57647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26" idx="6"/>
              <a:endCxn id="176" idx="3"/>
            </p:cNvCxnSpPr>
            <p:nvPr/>
          </p:nvCxnSpPr>
          <p:spPr>
            <a:xfrm rot="16200000" flipH="1">
              <a:off x="1121393" y="2793838"/>
              <a:ext cx="550111" cy="17741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77" idx="1"/>
              <a:endCxn id="176" idx="5"/>
            </p:cNvCxnSpPr>
            <p:nvPr/>
          </p:nvCxnSpPr>
          <p:spPr>
            <a:xfrm rot="8664189" flipH="1" flipV="1">
              <a:off x="1107941" y="3419471"/>
              <a:ext cx="406495" cy="1581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Oval 181"/>
            <p:cNvSpPr/>
            <p:nvPr/>
          </p:nvSpPr>
          <p:spPr>
            <a:xfrm rot="5633436">
              <a:off x="2091525" y="328009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3" name="Straight Connector 182"/>
            <p:cNvCxnSpPr>
              <a:stCxn id="176" idx="0"/>
              <a:endCxn id="182" idx="4"/>
            </p:cNvCxnSpPr>
            <p:nvPr/>
          </p:nvCxnSpPr>
          <p:spPr>
            <a:xfrm rot="8664189" flipH="1" flipV="1">
              <a:off x="1659121" y="3025782"/>
              <a:ext cx="382381" cy="50617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>
              <a:stCxn id="182" idx="2"/>
              <a:endCxn id="171" idx="7"/>
            </p:cNvCxnSpPr>
            <p:nvPr/>
          </p:nvCxnSpPr>
          <p:spPr>
            <a:xfrm rot="14064189">
              <a:off x="1620148" y="2911788"/>
              <a:ext cx="797924" cy="2411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Oval 192"/>
            <p:cNvSpPr/>
            <p:nvPr/>
          </p:nvSpPr>
          <p:spPr>
            <a:xfrm rot="5633436">
              <a:off x="1666083" y="394444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5" name="Straight Connector 194"/>
            <p:cNvCxnSpPr>
              <a:stCxn id="177" idx="7"/>
              <a:endCxn id="193" idx="3"/>
            </p:cNvCxnSpPr>
            <p:nvPr/>
          </p:nvCxnSpPr>
          <p:spPr>
            <a:xfrm rot="8664189" flipH="1" flipV="1">
              <a:off x="1242291" y="3493288"/>
              <a:ext cx="361712" cy="65380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93" idx="0"/>
              <a:endCxn id="133" idx="4"/>
            </p:cNvCxnSpPr>
            <p:nvPr/>
          </p:nvCxnSpPr>
          <p:spPr>
            <a:xfrm rot="8664189" flipH="1" flipV="1">
              <a:off x="1914042" y="3941462"/>
              <a:ext cx="53395" cy="51495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Freeform 196"/>
            <p:cNvSpPr/>
            <p:nvPr/>
          </p:nvSpPr>
          <p:spPr>
            <a:xfrm>
              <a:off x="887469" y="2893967"/>
              <a:ext cx="1953244" cy="957859"/>
            </a:xfrm>
            <a:custGeom>
              <a:avLst/>
              <a:gdLst>
                <a:gd name="connsiteX0" fmla="*/ 2731655 w 3064164"/>
                <a:gd name="connsiteY0" fmla="*/ 39254 h 1103745"/>
                <a:gd name="connsiteX1" fmla="*/ 1831109 w 3064164"/>
                <a:gd name="connsiteY1" fmla="*/ 330200 h 1103745"/>
                <a:gd name="connsiteX2" fmla="*/ 889000 w 3064164"/>
                <a:gd name="connsiteY2" fmla="*/ 177800 h 1103745"/>
                <a:gd name="connsiteX3" fmla="*/ 99291 w 3064164"/>
                <a:gd name="connsiteY3" fmla="*/ 815109 h 1103745"/>
                <a:gd name="connsiteX4" fmla="*/ 293255 w 3064164"/>
                <a:gd name="connsiteY4" fmla="*/ 1078345 h 1103745"/>
                <a:gd name="connsiteX5" fmla="*/ 528782 w 3064164"/>
                <a:gd name="connsiteY5" fmla="*/ 967509 h 1103745"/>
                <a:gd name="connsiteX6" fmla="*/ 1138382 w 3064164"/>
                <a:gd name="connsiteY6" fmla="*/ 538018 h 1103745"/>
                <a:gd name="connsiteX7" fmla="*/ 2011218 w 3064164"/>
                <a:gd name="connsiteY7" fmla="*/ 662709 h 1103745"/>
                <a:gd name="connsiteX8" fmla="*/ 2149764 w 3064164"/>
                <a:gd name="connsiteY8" fmla="*/ 662709 h 1103745"/>
                <a:gd name="connsiteX9" fmla="*/ 2413000 w 3064164"/>
                <a:gd name="connsiteY9" fmla="*/ 579582 h 1103745"/>
                <a:gd name="connsiteX10" fmla="*/ 2981037 w 3064164"/>
                <a:gd name="connsiteY10" fmla="*/ 385618 h 1103745"/>
                <a:gd name="connsiteX11" fmla="*/ 2911764 w 3064164"/>
                <a:gd name="connsiteY11" fmla="*/ 94673 h 1103745"/>
                <a:gd name="connsiteX12" fmla="*/ 2731655 w 3064164"/>
                <a:gd name="connsiteY12" fmla="*/ 39254 h 1103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4164" h="1103745">
                  <a:moveTo>
                    <a:pt x="2731655" y="39254"/>
                  </a:moveTo>
                  <a:cubicBezTo>
                    <a:pt x="2551546" y="78508"/>
                    <a:pt x="2138218" y="307109"/>
                    <a:pt x="1831109" y="330200"/>
                  </a:cubicBezTo>
                  <a:cubicBezTo>
                    <a:pt x="1524000" y="353291"/>
                    <a:pt x="1177636" y="96982"/>
                    <a:pt x="889000" y="177800"/>
                  </a:cubicBezTo>
                  <a:cubicBezTo>
                    <a:pt x="600364" y="258618"/>
                    <a:pt x="198582" y="665018"/>
                    <a:pt x="99291" y="815109"/>
                  </a:cubicBezTo>
                  <a:cubicBezTo>
                    <a:pt x="0" y="965200"/>
                    <a:pt x="221673" y="1052945"/>
                    <a:pt x="293255" y="1078345"/>
                  </a:cubicBezTo>
                  <a:cubicBezTo>
                    <a:pt x="364837" y="1103745"/>
                    <a:pt x="387928" y="1057563"/>
                    <a:pt x="528782" y="967509"/>
                  </a:cubicBezTo>
                  <a:cubicBezTo>
                    <a:pt x="669636" y="877455"/>
                    <a:pt x="891309" y="588818"/>
                    <a:pt x="1138382" y="538018"/>
                  </a:cubicBezTo>
                  <a:cubicBezTo>
                    <a:pt x="1385455" y="487218"/>
                    <a:pt x="1842654" y="641927"/>
                    <a:pt x="2011218" y="662709"/>
                  </a:cubicBezTo>
                  <a:cubicBezTo>
                    <a:pt x="2179782" y="683491"/>
                    <a:pt x="2082800" y="676563"/>
                    <a:pt x="2149764" y="662709"/>
                  </a:cubicBezTo>
                  <a:cubicBezTo>
                    <a:pt x="2216728" y="648855"/>
                    <a:pt x="2413000" y="579582"/>
                    <a:pt x="2413000" y="579582"/>
                  </a:cubicBezTo>
                  <a:cubicBezTo>
                    <a:pt x="2551546" y="533400"/>
                    <a:pt x="2897910" y="466436"/>
                    <a:pt x="2981037" y="385618"/>
                  </a:cubicBezTo>
                  <a:cubicBezTo>
                    <a:pt x="3064164" y="304800"/>
                    <a:pt x="2960255" y="154709"/>
                    <a:pt x="2911764" y="94673"/>
                  </a:cubicBezTo>
                  <a:cubicBezTo>
                    <a:pt x="2863273" y="34637"/>
                    <a:pt x="2911764" y="0"/>
                    <a:pt x="2731655" y="39254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3080131" y="2498520"/>
              <a:ext cx="785432" cy="150621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FFC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>
            <a:xfrm rot="19606276">
              <a:off x="1125165" y="2101316"/>
              <a:ext cx="1028295" cy="97719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00B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Oval 199"/>
            <p:cNvSpPr/>
            <p:nvPr/>
          </p:nvSpPr>
          <p:spPr>
            <a:xfrm>
              <a:off x="329399" y="3104872"/>
              <a:ext cx="437499" cy="448172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1" name="Oval 200"/>
            <p:cNvSpPr/>
            <p:nvPr/>
          </p:nvSpPr>
          <p:spPr>
            <a:xfrm>
              <a:off x="3428064" y="2067923"/>
              <a:ext cx="437499" cy="448172"/>
            </a:xfrm>
            <a:prstGeom prst="ellipse">
              <a:avLst/>
            </a:prstGeom>
            <a:solidFill>
              <a:schemeClr val="bg1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2" name="Oval 201"/>
            <p:cNvSpPr/>
            <p:nvPr/>
          </p:nvSpPr>
          <p:spPr>
            <a:xfrm>
              <a:off x="2291255" y="1436965"/>
              <a:ext cx="435777" cy="448174"/>
            </a:xfrm>
            <a:prstGeom prst="ellipse">
              <a:avLst/>
            </a:prstGeom>
            <a:solidFill>
              <a:srgbClr val="050AE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3" name="Freeform 202"/>
            <p:cNvSpPr/>
            <p:nvPr/>
          </p:nvSpPr>
          <p:spPr>
            <a:xfrm rot="21073562">
              <a:off x="2365320" y="3781525"/>
              <a:ext cx="1369337" cy="117755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" name="Oval 203"/>
            <p:cNvSpPr/>
            <p:nvPr/>
          </p:nvSpPr>
          <p:spPr>
            <a:xfrm rot="5633436">
              <a:off x="797149" y="2005054"/>
              <a:ext cx="161694" cy="1257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5" name="Straight Connector 204"/>
            <p:cNvCxnSpPr>
              <a:stCxn id="204" idx="7"/>
              <a:endCxn id="126" idx="3"/>
            </p:cNvCxnSpPr>
            <p:nvPr/>
          </p:nvCxnSpPr>
          <p:spPr>
            <a:xfrm>
              <a:off x="920194" y="2129436"/>
              <a:ext cx="351377" cy="33217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Oval 205"/>
            <p:cNvSpPr/>
            <p:nvPr/>
          </p:nvSpPr>
          <p:spPr>
            <a:xfrm>
              <a:off x="668719" y="1844715"/>
              <a:ext cx="437499" cy="448174"/>
            </a:xfrm>
            <a:prstGeom prst="ellipse">
              <a:avLst/>
            </a:prstGeom>
            <a:solidFill>
              <a:srgbClr val="00B0F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760008" y="3848311"/>
              <a:ext cx="2066925" cy="1437669"/>
            </a:xfrm>
            <a:custGeom>
              <a:avLst/>
              <a:gdLst>
                <a:gd name="connsiteX0" fmla="*/ 1971964 w 3505201"/>
                <a:gd name="connsiteY0" fmla="*/ 1614055 h 1798782"/>
                <a:gd name="connsiteX1" fmla="*/ 46182 w 3505201"/>
                <a:gd name="connsiteY1" fmla="*/ 1530927 h 1798782"/>
                <a:gd name="connsiteX2" fmla="*/ 1694873 w 3505201"/>
                <a:gd name="connsiteY2" fmla="*/ 6927 h 1798782"/>
                <a:gd name="connsiteX3" fmla="*/ 3454401 w 3505201"/>
                <a:gd name="connsiteY3" fmla="*/ 1489364 h 1798782"/>
                <a:gd name="connsiteX4" fmla="*/ 1971964 w 3505201"/>
                <a:gd name="connsiteY4" fmla="*/ 1614055 h 1798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5201" h="1798782">
                  <a:moveTo>
                    <a:pt x="1971964" y="1614055"/>
                  </a:moveTo>
                  <a:cubicBezTo>
                    <a:pt x="1403928" y="1620982"/>
                    <a:pt x="92364" y="1798782"/>
                    <a:pt x="46182" y="1530927"/>
                  </a:cubicBezTo>
                  <a:cubicBezTo>
                    <a:pt x="0" y="1263072"/>
                    <a:pt x="1126837" y="13854"/>
                    <a:pt x="1694873" y="6927"/>
                  </a:cubicBezTo>
                  <a:cubicBezTo>
                    <a:pt x="2262909" y="0"/>
                    <a:pt x="3403601" y="1223819"/>
                    <a:pt x="3454401" y="1489364"/>
                  </a:cubicBezTo>
                  <a:cubicBezTo>
                    <a:pt x="3505201" y="1754909"/>
                    <a:pt x="2540000" y="1607128"/>
                    <a:pt x="1971964" y="161405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648049" y="4693689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883038" y="4317575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547162" y="4017035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3500406" y="468314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658135" y="3751647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727032" y="3001177"/>
              <a:ext cx="277312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249916" y="319626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550607" y="3182204"/>
              <a:ext cx="265255" cy="3673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811681" y="3198021"/>
              <a:ext cx="647637" cy="3655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852770" y="2489733"/>
              <a:ext cx="647637" cy="4305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359417" y="2087255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685943" y="224016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436190" y="152484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618518" y="1220788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 animBg="1"/>
      <p:bldP spid="186" grpId="1" animBg="1"/>
      <p:bldP spid="187" grpId="0" animBg="1"/>
      <p:bldP spid="188" grpId="0"/>
      <p:bldP spid="189" grpId="0"/>
      <p:bldP spid="190" grpId="0"/>
      <p:bldP spid="191" grpId="0"/>
      <p:bldP spid="191" grpId="1"/>
      <p:bldP spid="192" grpId="0"/>
      <p:bldP spid="192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reeform 117"/>
          <p:cNvSpPr/>
          <p:nvPr/>
        </p:nvSpPr>
        <p:spPr>
          <a:xfrm>
            <a:off x="5322888" y="3889375"/>
            <a:ext cx="2524125" cy="382588"/>
          </a:xfrm>
          <a:custGeom>
            <a:avLst/>
            <a:gdLst>
              <a:gd name="connsiteX0" fmla="*/ 0 w 2524836"/>
              <a:gd name="connsiteY0" fmla="*/ 368489 h 382137"/>
              <a:gd name="connsiteX1" fmla="*/ 300251 w 2524836"/>
              <a:gd name="connsiteY1" fmla="*/ 13648 h 382137"/>
              <a:gd name="connsiteX2" fmla="*/ 2101755 w 2524836"/>
              <a:gd name="connsiteY2" fmla="*/ 0 h 382137"/>
              <a:gd name="connsiteX3" fmla="*/ 2524836 w 2524836"/>
              <a:gd name="connsiteY3" fmla="*/ 382137 h 382137"/>
              <a:gd name="connsiteX4" fmla="*/ 0 w 2524836"/>
              <a:gd name="connsiteY4" fmla="*/ 368489 h 382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4836" h="382137">
                <a:moveTo>
                  <a:pt x="0" y="368489"/>
                </a:moveTo>
                <a:lnTo>
                  <a:pt x="300251" y="13648"/>
                </a:lnTo>
                <a:lnTo>
                  <a:pt x="2101755" y="0"/>
                </a:lnTo>
                <a:lnTo>
                  <a:pt x="2524836" y="382137"/>
                </a:lnTo>
                <a:lnTo>
                  <a:pt x="0" y="368489"/>
                </a:lnTo>
                <a:close/>
              </a:path>
            </a:pathLst>
          </a:cu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8234363" y="47450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2" name="Oval 121"/>
          <p:cNvSpPr/>
          <p:nvPr/>
        </p:nvSpPr>
        <p:spPr>
          <a:xfrm rot="5633436">
            <a:off x="4479132" y="428704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Oval 123"/>
          <p:cNvSpPr/>
          <p:nvPr/>
        </p:nvSpPr>
        <p:spPr>
          <a:xfrm rot="5633436">
            <a:off x="8285957" y="4672806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 rot="5633436">
            <a:off x="7166769" y="420925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>
            <a:stCxn id="122" idx="0"/>
            <a:endCxn id="124" idx="4"/>
          </p:cNvCxnSpPr>
          <p:nvPr/>
        </p:nvCxnSpPr>
        <p:spPr>
          <a:xfrm>
            <a:off x="4622800" y="4351338"/>
            <a:ext cx="3684588" cy="3794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38" idx="4"/>
            <a:endCxn id="122" idx="1"/>
          </p:cNvCxnSpPr>
          <p:nvPr/>
        </p:nvCxnSpPr>
        <p:spPr>
          <a:xfrm rot="10800000" flipV="1">
            <a:off x="4608513" y="4273550"/>
            <a:ext cx="649287" cy="190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8" idx="7"/>
            <a:endCxn id="124" idx="3"/>
          </p:cNvCxnSpPr>
          <p:nvPr/>
        </p:nvCxnSpPr>
        <p:spPr>
          <a:xfrm>
            <a:off x="7288213" y="4332288"/>
            <a:ext cx="1041400" cy="3413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 rot="5633436">
            <a:off x="5236369" y="421560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>
            <a:stCxn id="138" idx="0"/>
            <a:endCxn id="128" idx="4"/>
          </p:cNvCxnSpPr>
          <p:nvPr/>
        </p:nvCxnSpPr>
        <p:spPr>
          <a:xfrm flipV="1">
            <a:off x="5380038" y="4265613"/>
            <a:ext cx="1808162" cy="158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448175" y="44196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6975475" y="420052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5200650" y="43180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3" name="Oval 92"/>
          <p:cNvSpPr/>
          <p:nvPr/>
        </p:nvSpPr>
        <p:spPr>
          <a:xfrm rot="5633436">
            <a:off x="8293100" y="421640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stCxn id="113" idx="4"/>
            <a:endCxn id="128" idx="0"/>
          </p:cNvCxnSpPr>
          <p:nvPr/>
        </p:nvCxnSpPr>
        <p:spPr>
          <a:xfrm rot="10800000">
            <a:off x="7308850" y="4275138"/>
            <a:ext cx="490538" cy="142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3" idx="6"/>
            <a:endCxn id="124" idx="2"/>
          </p:cNvCxnSpPr>
          <p:nvPr/>
        </p:nvCxnSpPr>
        <p:spPr>
          <a:xfrm rot="16200000" flipH="1">
            <a:off x="8224838" y="4503737"/>
            <a:ext cx="293688" cy="47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8326438" y="3871913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3" name="Oval 112"/>
          <p:cNvSpPr/>
          <p:nvPr/>
        </p:nvSpPr>
        <p:spPr>
          <a:xfrm rot="5633436">
            <a:off x="7776369" y="42314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93" idx="4"/>
            <a:endCxn id="113" idx="0"/>
          </p:cNvCxnSpPr>
          <p:nvPr/>
        </p:nvCxnSpPr>
        <p:spPr>
          <a:xfrm rot="10800000" flipV="1">
            <a:off x="7920038" y="4273550"/>
            <a:ext cx="395287" cy="238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7848600" y="41862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3" name="Oval 122"/>
          <p:cNvSpPr/>
          <p:nvPr/>
        </p:nvSpPr>
        <p:spPr>
          <a:xfrm rot="5633436">
            <a:off x="5538788" y="386397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Oval 124"/>
          <p:cNvSpPr/>
          <p:nvPr/>
        </p:nvSpPr>
        <p:spPr>
          <a:xfrm rot="5633436">
            <a:off x="7369969" y="38250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Oval 125"/>
          <p:cNvSpPr/>
          <p:nvPr/>
        </p:nvSpPr>
        <p:spPr>
          <a:xfrm rot="5633436">
            <a:off x="6130132" y="386794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 rot="5633436">
            <a:off x="6815138" y="3843338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Straight Connector 132"/>
          <p:cNvCxnSpPr>
            <a:stCxn id="138" idx="1"/>
            <a:endCxn id="123" idx="5"/>
          </p:cNvCxnSpPr>
          <p:nvPr/>
        </p:nvCxnSpPr>
        <p:spPr>
          <a:xfrm flipV="1">
            <a:off x="5365750" y="3979863"/>
            <a:ext cx="209550" cy="2428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25" idx="4"/>
          </p:cNvCxnSpPr>
          <p:nvPr/>
        </p:nvCxnSpPr>
        <p:spPr>
          <a:xfrm rot="10800000" flipV="1">
            <a:off x="5595938" y="3881438"/>
            <a:ext cx="1795462" cy="492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5" idx="7"/>
            <a:endCxn id="113" idx="3"/>
          </p:cNvCxnSpPr>
          <p:nvPr/>
        </p:nvCxnSpPr>
        <p:spPr>
          <a:xfrm>
            <a:off x="7491413" y="3946525"/>
            <a:ext cx="328612" cy="2857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/>
          <p:cNvSpPr/>
          <p:nvPr/>
        </p:nvSpPr>
        <p:spPr>
          <a:xfrm>
            <a:off x="5913438" y="3479800"/>
            <a:ext cx="51435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6432550" y="3492500"/>
            <a:ext cx="51435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7032625" y="3479800"/>
            <a:ext cx="51435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5121275" y="3629025"/>
            <a:ext cx="515938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52400" y="560070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(10,9,8,7)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=4,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=6.</a:t>
            </a:r>
          </a:p>
        </p:txBody>
      </p:sp>
      <p:sp>
        <p:nvSpPr>
          <p:cNvPr id="141" name="Line Callout 3 (Accent Bar) 140"/>
          <p:cNvSpPr/>
          <p:nvPr/>
        </p:nvSpPr>
        <p:spPr>
          <a:xfrm flipH="1">
            <a:off x="4667250" y="1323975"/>
            <a:ext cx="3411538" cy="600075"/>
          </a:xfrm>
          <a:prstGeom prst="accentCallout3">
            <a:avLst>
              <a:gd name="adj1" fmla="val 17626"/>
              <a:gd name="adj2" fmla="val -1933"/>
              <a:gd name="adj3" fmla="val 17626"/>
              <a:gd name="adj4" fmla="val -4667"/>
              <a:gd name="adj5" fmla="val 362253"/>
              <a:gd name="adj6" fmla="val -3358"/>
              <a:gd name="adj7" fmla="val 455365"/>
              <a:gd name="adj8" fmla="val 13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a straight corner,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then 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-1</a:t>
            </a:r>
            <a:endParaRPr lang="en-US" dirty="0"/>
          </a:p>
        </p:txBody>
      </p:sp>
      <p:sp>
        <p:nvSpPr>
          <p:cNvPr id="145" name="Line Callout 3 (Accent Bar) 144"/>
          <p:cNvSpPr/>
          <p:nvPr/>
        </p:nvSpPr>
        <p:spPr>
          <a:xfrm>
            <a:off x="4818063" y="2347913"/>
            <a:ext cx="3138487" cy="695325"/>
          </a:xfrm>
          <a:prstGeom prst="accentCallout3">
            <a:avLst>
              <a:gd name="adj1" fmla="val 22232"/>
              <a:gd name="adj2" fmla="val -1918"/>
              <a:gd name="adj3" fmla="val 19077"/>
              <a:gd name="adj4" fmla="val -4672"/>
              <a:gd name="adj5" fmla="val 179072"/>
              <a:gd name="adj6" fmla="val -5214"/>
              <a:gd name="adj7" fmla="val 253372"/>
              <a:gd name="adj8" fmla="val 208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a straight corner,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then 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+1</a:t>
            </a:r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4083050" y="3848100"/>
            <a:ext cx="85725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5241925" y="3425825"/>
            <a:ext cx="8588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7234238" y="3467100"/>
            <a:ext cx="85883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4641850" y="3848100"/>
            <a:ext cx="8588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7562850" y="3821113"/>
            <a:ext cx="85725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Minimum-Segment Convex Drawing</a:t>
            </a:r>
          </a:p>
        </p:txBody>
      </p:sp>
      <p:grpSp>
        <p:nvGrpSpPr>
          <p:cNvPr id="20525" name="Group 118"/>
          <p:cNvGrpSpPr>
            <a:grpSpLocks/>
          </p:cNvGrpSpPr>
          <p:nvPr/>
        </p:nvGrpSpPr>
        <p:grpSpPr bwMode="auto">
          <a:xfrm>
            <a:off x="76200" y="1220788"/>
            <a:ext cx="3492500" cy="3749675"/>
            <a:chOff x="76200" y="1220788"/>
            <a:chExt cx="3789363" cy="4151312"/>
          </a:xfrm>
        </p:grpSpPr>
        <p:sp>
          <p:nvSpPr>
            <p:cNvPr id="127" name="Rectangle 126"/>
            <p:cNvSpPr/>
            <p:nvPr/>
          </p:nvSpPr>
          <p:spPr>
            <a:xfrm>
              <a:off x="2658135" y="4936230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76200" y="3349170"/>
              <a:ext cx="647637" cy="367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cxnSp>
          <p:nvCxnSpPr>
            <p:cNvPr id="132" name="Straight Connector 131"/>
            <p:cNvCxnSpPr>
              <a:stCxn id="156" idx="6"/>
              <a:endCxn id="140" idx="2"/>
            </p:cNvCxnSpPr>
            <p:nvPr/>
          </p:nvCxnSpPr>
          <p:spPr>
            <a:xfrm rot="5633436">
              <a:off x="3157583" y="4118095"/>
              <a:ext cx="954345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134"/>
            <p:cNvSpPr/>
            <p:nvPr/>
          </p:nvSpPr>
          <p:spPr>
            <a:xfrm rot="5633436">
              <a:off x="2435151" y="16060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 rot="5633436">
              <a:off x="859120" y="486629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 rot="5633436">
              <a:off x="3526315" y="4615828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 rot="5633436">
              <a:off x="2585003" y="4926053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1" name="Straight Connector 150"/>
            <p:cNvCxnSpPr>
              <a:stCxn id="149" idx="0"/>
              <a:endCxn id="140" idx="5"/>
            </p:cNvCxnSpPr>
            <p:nvPr/>
          </p:nvCxnSpPr>
          <p:spPr>
            <a:xfrm rot="233436" flipV="1">
              <a:off x="2735644" y="4693689"/>
              <a:ext cx="818158" cy="33744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Oval 151"/>
            <p:cNvSpPr/>
            <p:nvPr/>
          </p:nvSpPr>
          <p:spPr>
            <a:xfrm rot="5633436">
              <a:off x="1229445" y="246373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 rot="5633436">
              <a:off x="2509216" y="400861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 rot="5633436">
              <a:off x="2050187" y="4334621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 rot="5633436">
              <a:off x="3225750" y="2824034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 rot="5633436">
              <a:off x="3581433" y="3498032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 rot="5633436">
              <a:off x="3540956" y="22352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0" name="Straight Connector 159"/>
            <p:cNvCxnSpPr>
              <a:stCxn id="137" idx="0"/>
              <a:endCxn id="149" idx="4"/>
            </p:cNvCxnSpPr>
            <p:nvPr/>
          </p:nvCxnSpPr>
          <p:spPr>
            <a:xfrm rot="233436" flipV="1">
              <a:off x="1002871" y="4908109"/>
              <a:ext cx="1603590" cy="9842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3" idx="0"/>
              <a:endCxn id="140" idx="4"/>
            </p:cNvCxnSpPr>
            <p:nvPr/>
          </p:nvCxnSpPr>
          <p:spPr>
            <a:xfrm rot="8664189" flipH="1" flipV="1">
              <a:off x="2863104" y="3778010"/>
              <a:ext cx="473671" cy="119161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255" idx="6"/>
            </p:cNvCxnSpPr>
            <p:nvPr/>
          </p:nvCxnSpPr>
          <p:spPr>
            <a:xfrm rot="16200000" flipH="1">
              <a:off x="2402" y="3918396"/>
              <a:ext cx="1439426" cy="40994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275" idx="1"/>
              <a:endCxn id="135" idx="4"/>
            </p:cNvCxnSpPr>
            <p:nvPr/>
          </p:nvCxnSpPr>
          <p:spPr>
            <a:xfrm flipV="1">
              <a:off x="927084" y="1660173"/>
              <a:ext cx="1529525" cy="35502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54" idx="0"/>
            </p:cNvCxnSpPr>
            <p:nvPr/>
          </p:nvCxnSpPr>
          <p:spPr>
            <a:xfrm flipV="1">
              <a:off x="2193077" y="4087337"/>
              <a:ext cx="389271" cy="30932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265" idx="5"/>
              <a:endCxn id="137" idx="1"/>
            </p:cNvCxnSpPr>
            <p:nvPr/>
          </p:nvCxnSpPr>
          <p:spPr>
            <a:xfrm rot="10800000" flipV="1">
              <a:off x="989092" y="4060974"/>
              <a:ext cx="714812" cy="81022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154" idx="7"/>
              <a:endCxn id="149" idx="3"/>
            </p:cNvCxnSpPr>
            <p:nvPr/>
          </p:nvCxnSpPr>
          <p:spPr>
            <a:xfrm rot="8664189" flipH="1" flipV="1">
              <a:off x="2315369" y="4319332"/>
              <a:ext cx="168799" cy="74168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35" idx="0"/>
              <a:endCxn id="158" idx="4"/>
            </p:cNvCxnSpPr>
            <p:nvPr/>
          </p:nvCxnSpPr>
          <p:spPr>
            <a:xfrm rot="11033436" flipH="1" flipV="1">
              <a:off x="2563400" y="1718172"/>
              <a:ext cx="1012793" cy="52726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156" idx="2"/>
              <a:endCxn id="158" idx="6"/>
            </p:cNvCxnSpPr>
            <p:nvPr/>
          </p:nvCxnSpPr>
          <p:spPr>
            <a:xfrm rot="16433436" flipV="1">
              <a:off x="3098531" y="2875687"/>
              <a:ext cx="1089675" cy="10334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155" idx="0"/>
              <a:endCxn id="156" idx="4"/>
            </p:cNvCxnSpPr>
            <p:nvPr/>
          </p:nvCxnSpPr>
          <p:spPr>
            <a:xfrm rot="19464189" flipH="1">
              <a:off x="3440121" y="2858816"/>
              <a:ext cx="93012" cy="72410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155" idx="4"/>
              <a:endCxn id="249" idx="0"/>
            </p:cNvCxnSpPr>
            <p:nvPr/>
          </p:nvCxnSpPr>
          <p:spPr>
            <a:xfrm rot="8664189">
              <a:off x="2690860" y="2897482"/>
              <a:ext cx="561515" cy="22496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158" idx="5"/>
              <a:endCxn id="155" idx="1"/>
            </p:cNvCxnSpPr>
            <p:nvPr/>
          </p:nvCxnSpPr>
          <p:spPr>
            <a:xfrm rot="19464189" flipH="1">
              <a:off x="3273044" y="2484459"/>
              <a:ext cx="385826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Oval 248"/>
            <p:cNvSpPr/>
            <p:nvPr/>
          </p:nvSpPr>
          <p:spPr>
            <a:xfrm rot="5633436">
              <a:off x="2552277" y="3073603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0" name="Straight Connector 249"/>
            <p:cNvCxnSpPr>
              <a:endCxn id="249" idx="7"/>
            </p:cNvCxnSpPr>
            <p:nvPr/>
          </p:nvCxnSpPr>
          <p:spPr>
            <a:xfrm rot="5400000" flipH="1" flipV="1">
              <a:off x="2223758" y="3554854"/>
              <a:ext cx="808469" cy="9128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>
              <a:stCxn id="249" idx="5"/>
              <a:endCxn id="262" idx="1"/>
            </p:cNvCxnSpPr>
            <p:nvPr/>
          </p:nvCxnSpPr>
          <p:spPr>
            <a:xfrm rot="8664189">
              <a:off x="2234415" y="3131235"/>
              <a:ext cx="341043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Oval 251"/>
            <p:cNvSpPr/>
            <p:nvPr/>
          </p:nvSpPr>
          <p:spPr>
            <a:xfrm rot="5633436">
              <a:off x="1734119" y="2465495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3" name="Straight Connector 252"/>
            <p:cNvCxnSpPr>
              <a:stCxn id="135" idx="5"/>
              <a:endCxn id="252" idx="1"/>
            </p:cNvCxnSpPr>
            <p:nvPr/>
          </p:nvCxnSpPr>
          <p:spPr>
            <a:xfrm rot="233436" flipH="1">
              <a:off x="1883038" y="1693566"/>
              <a:ext cx="570126" cy="8067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152" idx="0"/>
              <a:endCxn id="252" idx="4"/>
            </p:cNvCxnSpPr>
            <p:nvPr/>
          </p:nvCxnSpPr>
          <p:spPr>
            <a:xfrm flipV="1">
              <a:off x="1373196" y="2523125"/>
              <a:ext cx="382381" cy="703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Oval 254"/>
            <p:cNvSpPr/>
            <p:nvPr/>
          </p:nvSpPr>
          <p:spPr>
            <a:xfrm rot="5633436">
              <a:off x="439707" y="32607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" name="Oval 255"/>
            <p:cNvSpPr/>
            <p:nvPr/>
          </p:nvSpPr>
          <p:spPr>
            <a:xfrm rot="5633436">
              <a:off x="1442166" y="315882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7" name="Oval 256"/>
            <p:cNvSpPr/>
            <p:nvPr/>
          </p:nvSpPr>
          <p:spPr>
            <a:xfrm rot="5633436">
              <a:off x="1015001" y="35753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8" name="Straight Connector 257"/>
            <p:cNvCxnSpPr>
              <a:stCxn id="275" idx="6"/>
              <a:endCxn id="255" idx="2"/>
            </p:cNvCxnSpPr>
            <p:nvPr/>
          </p:nvCxnSpPr>
          <p:spPr>
            <a:xfrm rot="5400000">
              <a:off x="156608" y="2519641"/>
              <a:ext cx="1089675" cy="34793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>
              <a:stCxn id="257" idx="3"/>
              <a:endCxn id="255" idx="0"/>
            </p:cNvCxnSpPr>
            <p:nvPr/>
          </p:nvCxnSpPr>
          <p:spPr>
            <a:xfrm rot="8664189">
              <a:off x="680776" y="3162870"/>
              <a:ext cx="279035" cy="57647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152" idx="6"/>
              <a:endCxn id="256" idx="3"/>
            </p:cNvCxnSpPr>
            <p:nvPr/>
          </p:nvCxnSpPr>
          <p:spPr>
            <a:xfrm rot="16200000" flipH="1">
              <a:off x="1121393" y="2793838"/>
              <a:ext cx="550111" cy="17741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>
              <a:stCxn id="257" idx="1"/>
              <a:endCxn id="256" idx="5"/>
            </p:cNvCxnSpPr>
            <p:nvPr/>
          </p:nvCxnSpPr>
          <p:spPr>
            <a:xfrm rot="8664189" flipH="1" flipV="1">
              <a:off x="1107941" y="3419471"/>
              <a:ext cx="406495" cy="1581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Oval 261"/>
            <p:cNvSpPr/>
            <p:nvPr/>
          </p:nvSpPr>
          <p:spPr>
            <a:xfrm rot="5633436">
              <a:off x="2091525" y="328009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3" name="Straight Connector 262"/>
            <p:cNvCxnSpPr>
              <a:stCxn id="256" idx="0"/>
              <a:endCxn id="262" idx="4"/>
            </p:cNvCxnSpPr>
            <p:nvPr/>
          </p:nvCxnSpPr>
          <p:spPr>
            <a:xfrm rot="8664189" flipH="1" flipV="1">
              <a:off x="1659121" y="3025782"/>
              <a:ext cx="382381" cy="50617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62" idx="2"/>
              <a:endCxn id="252" idx="7"/>
            </p:cNvCxnSpPr>
            <p:nvPr/>
          </p:nvCxnSpPr>
          <p:spPr>
            <a:xfrm rot="14064189">
              <a:off x="1620148" y="2911788"/>
              <a:ext cx="797924" cy="2411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Oval 264"/>
            <p:cNvSpPr/>
            <p:nvPr/>
          </p:nvSpPr>
          <p:spPr>
            <a:xfrm rot="5633436">
              <a:off x="1666083" y="394444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6" name="Straight Connector 265"/>
            <p:cNvCxnSpPr>
              <a:stCxn id="257" idx="7"/>
              <a:endCxn id="265" idx="3"/>
            </p:cNvCxnSpPr>
            <p:nvPr/>
          </p:nvCxnSpPr>
          <p:spPr>
            <a:xfrm rot="8664189" flipH="1" flipV="1">
              <a:off x="1242291" y="3493288"/>
              <a:ext cx="361712" cy="65380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>
              <a:stCxn id="265" idx="0"/>
              <a:endCxn id="154" idx="4"/>
            </p:cNvCxnSpPr>
            <p:nvPr/>
          </p:nvCxnSpPr>
          <p:spPr>
            <a:xfrm rot="8664189" flipH="1" flipV="1">
              <a:off x="1914042" y="3941462"/>
              <a:ext cx="53395" cy="51495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Freeform 267"/>
            <p:cNvSpPr/>
            <p:nvPr/>
          </p:nvSpPr>
          <p:spPr>
            <a:xfrm>
              <a:off x="887469" y="2893967"/>
              <a:ext cx="1953244" cy="957859"/>
            </a:xfrm>
            <a:custGeom>
              <a:avLst/>
              <a:gdLst>
                <a:gd name="connsiteX0" fmla="*/ 2731655 w 3064164"/>
                <a:gd name="connsiteY0" fmla="*/ 39254 h 1103745"/>
                <a:gd name="connsiteX1" fmla="*/ 1831109 w 3064164"/>
                <a:gd name="connsiteY1" fmla="*/ 330200 h 1103745"/>
                <a:gd name="connsiteX2" fmla="*/ 889000 w 3064164"/>
                <a:gd name="connsiteY2" fmla="*/ 177800 h 1103745"/>
                <a:gd name="connsiteX3" fmla="*/ 99291 w 3064164"/>
                <a:gd name="connsiteY3" fmla="*/ 815109 h 1103745"/>
                <a:gd name="connsiteX4" fmla="*/ 293255 w 3064164"/>
                <a:gd name="connsiteY4" fmla="*/ 1078345 h 1103745"/>
                <a:gd name="connsiteX5" fmla="*/ 528782 w 3064164"/>
                <a:gd name="connsiteY5" fmla="*/ 967509 h 1103745"/>
                <a:gd name="connsiteX6" fmla="*/ 1138382 w 3064164"/>
                <a:gd name="connsiteY6" fmla="*/ 538018 h 1103745"/>
                <a:gd name="connsiteX7" fmla="*/ 2011218 w 3064164"/>
                <a:gd name="connsiteY7" fmla="*/ 662709 h 1103745"/>
                <a:gd name="connsiteX8" fmla="*/ 2149764 w 3064164"/>
                <a:gd name="connsiteY8" fmla="*/ 662709 h 1103745"/>
                <a:gd name="connsiteX9" fmla="*/ 2413000 w 3064164"/>
                <a:gd name="connsiteY9" fmla="*/ 579582 h 1103745"/>
                <a:gd name="connsiteX10" fmla="*/ 2981037 w 3064164"/>
                <a:gd name="connsiteY10" fmla="*/ 385618 h 1103745"/>
                <a:gd name="connsiteX11" fmla="*/ 2911764 w 3064164"/>
                <a:gd name="connsiteY11" fmla="*/ 94673 h 1103745"/>
                <a:gd name="connsiteX12" fmla="*/ 2731655 w 3064164"/>
                <a:gd name="connsiteY12" fmla="*/ 39254 h 1103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4164" h="1103745">
                  <a:moveTo>
                    <a:pt x="2731655" y="39254"/>
                  </a:moveTo>
                  <a:cubicBezTo>
                    <a:pt x="2551546" y="78508"/>
                    <a:pt x="2138218" y="307109"/>
                    <a:pt x="1831109" y="330200"/>
                  </a:cubicBezTo>
                  <a:cubicBezTo>
                    <a:pt x="1524000" y="353291"/>
                    <a:pt x="1177636" y="96982"/>
                    <a:pt x="889000" y="177800"/>
                  </a:cubicBezTo>
                  <a:cubicBezTo>
                    <a:pt x="600364" y="258618"/>
                    <a:pt x="198582" y="665018"/>
                    <a:pt x="99291" y="815109"/>
                  </a:cubicBezTo>
                  <a:cubicBezTo>
                    <a:pt x="0" y="965200"/>
                    <a:pt x="221673" y="1052945"/>
                    <a:pt x="293255" y="1078345"/>
                  </a:cubicBezTo>
                  <a:cubicBezTo>
                    <a:pt x="364837" y="1103745"/>
                    <a:pt x="387928" y="1057563"/>
                    <a:pt x="528782" y="967509"/>
                  </a:cubicBezTo>
                  <a:cubicBezTo>
                    <a:pt x="669636" y="877455"/>
                    <a:pt x="891309" y="588818"/>
                    <a:pt x="1138382" y="538018"/>
                  </a:cubicBezTo>
                  <a:cubicBezTo>
                    <a:pt x="1385455" y="487218"/>
                    <a:pt x="1842654" y="641927"/>
                    <a:pt x="2011218" y="662709"/>
                  </a:cubicBezTo>
                  <a:cubicBezTo>
                    <a:pt x="2179782" y="683491"/>
                    <a:pt x="2082800" y="676563"/>
                    <a:pt x="2149764" y="662709"/>
                  </a:cubicBezTo>
                  <a:cubicBezTo>
                    <a:pt x="2216728" y="648855"/>
                    <a:pt x="2413000" y="579582"/>
                    <a:pt x="2413000" y="579582"/>
                  </a:cubicBezTo>
                  <a:cubicBezTo>
                    <a:pt x="2551546" y="533400"/>
                    <a:pt x="2897910" y="466436"/>
                    <a:pt x="2981037" y="385618"/>
                  </a:cubicBezTo>
                  <a:cubicBezTo>
                    <a:pt x="3064164" y="304800"/>
                    <a:pt x="2960255" y="154709"/>
                    <a:pt x="2911764" y="94673"/>
                  </a:cubicBezTo>
                  <a:cubicBezTo>
                    <a:pt x="2863273" y="34637"/>
                    <a:pt x="2911764" y="0"/>
                    <a:pt x="2731655" y="39254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9" name="Freeform 268"/>
            <p:cNvSpPr/>
            <p:nvPr/>
          </p:nvSpPr>
          <p:spPr>
            <a:xfrm>
              <a:off x="3080131" y="2498520"/>
              <a:ext cx="785432" cy="150621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FFC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0" name="Freeform 269"/>
            <p:cNvSpPr/>
            <p:nvPr/>
          </p:nvSpPr>
          <p:spPr>
            <a:xfrm rot="19606276">
              <a:off x="1125165" y="2101316"/>
              <a:ext cx="1028295" cy="97719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00B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1" name="Oval 270"/>
            <p:cNvSpPr/>
            <p:nvPr/>
          </p:nvSpPr>
          <p:spPr>
            <a:xfrm>
              <a:off x="329399" y="3104872"/>
              <a:ext cx="437499" cy="448172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2" name="Oval 271"/>
            <p:cNvSpPr/>
            <p:nvPr/>
          </p:nvSpPr>
          <p:spPr>
            <a:xfrm>
              <a:off x="3428064" y="2067923"/>
              <a:ext cx="437499" cy="448172"/>
            </a:xfrm>
            <a:prstGeom prst="ellipse">
              <a:avLst/>
            </a:prstGeom>
            <a:solidFill>
              <a:schemeClr val="bg1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3" name="Oval 272"/>
            <p:cNvSpPr/>
            <p:nvPr/>
          </p:nvSpPr>
          <p:spPr>
            <a:xfrm>
              <a:off x="2291255" y="1436965"/>
              <a:ext cx="435777" cy="448174"/>
            </a:xfrm>
            <a:prstGeom prst="ellipse">
              <a:avLst/>
            </a:prstGeom>
            <a:solidFill>
              <a:srgbClr val="050AE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4" name="Freeform 273"/>
            <p:cNvSpPr/>
            <p:nvPr/>
          </p:nvSpPr>
          <p:spPr>
            <a:xfrm rot="21073562">
              <a:off x="2365320" y="3781525"/>
              <a:ext cx="1369337" cy="117755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5" name="Oval 274"/>
            <p:cNvSpPr/>
            <p:nvPr/>
          </p:nvSpPr>
          <p:spPr>
            <a:xfrm rot="5633436">
              <a:off x="797149" y="2005054"/>
              <a:ext cx="161694" cy="1257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6" name="Straight Connector 275"/>
            <p:cNvCxnSpPr>
              <a:stCxn id="275" idx="7"/>
              <a:endCxn id="152" idx="3"/>
            </p:cNvCxnSpPr>
            <p:nvPr/>
          </p:nvCxnSpPr>
          <p:spPr>
            <a:xfrm>
              <a:off x="920194" y="2129436"/>
              <a:ext cx="351377" cy="33217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7" name="Oval 276"/>
            <p:cNvSpPr/>
            <p:nvPr/>
          </p:nvSpPr>
          <p:spPr>
            <a:xfrm>
              <a:off x="668719" y="1844715"/>
              <a:ext cx="437499" cy="448174"/>
            </a:xfrm>
            <a:prstGeom prst="ellipse">
              <a:avLst/>
            </a:prstGeom>
            <a:solidFill>
              <a:srgbClr val="00B0F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760008" y="3848311"/>
              <a:ext cx="2066925" cy="1437669"/>
            </a:xfrm>
            <a:custGeom>
              <a:avLst/>
              <a:gdLst>
                <a:gd name="connsiteX0" fmla="*/ 1971964 w 3505201"/>
                <a:gd name="connsiteY0" fmla="*/ 1614055 h 1798782"/>
                <a:gd name="connsiteX1" fmla="*/ 46182 w 3505201"/>
                <a:gd name="connsiteY1" fmla="*/ 1530927 h 1798782"/>
                <a:gd name="connsiteX2" fmla="*/ 1694873 w 3505201"/>
                <a:gd name="connsiteY2" fmla="*/ 6927 h 1798782"/>
                <a:gd name="connsiteX3" fmla="*/ 3454401 w 3505201"/>
                <a:gd name="connsiteY3" fmla="*/ 1489364 h 1798782"/>
                <a:gd name="connsiteX4" fmla="*/ 1971964 w 3505201"/>
                <a:gd name="connsiteY4" fmla="*/ 1614055 h 1798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5201" h="1798782">
                  <a:moveTo>
                    <a:pt x="1971964" y="1614055"/>
                  </a:moveTo>
                  <a:cubicBezTo>
                    <a:pt x="1403928" y="1620982"/>
                    <a:pt x="92364" y="1798782"/>
                    <a:pt x="46182" y="1530927"/>
                  </a:cubicBezTo>
                  <a:cubicBezTo>
                    <a:pt x="0" y="1263072"/>
                    <a:pt x="1126837" y="13854"/>
                    <a:pt x="1694873" y="6927"/>
                  </a:cubicBezTo>
                  <a:cubicBezTo>
                    <a:pt x="2262909" y="0"/>
                    <a:pt x="3403601" y="1223819"/>
                    <a:pt x="3454401" y="1489364"/>
                  </a:cubicBezTo>
                  <a:cubicBezTo>
                    <a:pt x="3505201" y="1754909"/>
                    <a:pt x="2540000" y="1607128"/>
                    <a:pt x="1971964" y="161405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648049" y="4693689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1883038" y="4317575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1547162" y="4017035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3500406" y="468314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2658135" y="3751647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727032" y="3001177"/>
              <a:ext cx="277312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249916" y="319626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1550607" y="3182204"/>
              <a:ext cx="265255" cy="3673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811681" y="3198021"/>
              <a:ext cx="647637" cy="3655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2852770" y="2489733"/>
              <a:ext cx="647637" cy="4305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1359417" y="2087255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685943" y="224016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436190" y="152484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2618518" y="1220788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" dur="indefinite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145" grpId="0" animBg="1"/>
      <p:bldP spid="145" grpId="1" animBg="1"/>
      <p:bldP spid="147" grpId="0"/>
      <p:bldP spid="147" grpId="1"/>
      <p:bldP spid="148" grpId="0"/>
      <p:bldP spid="148" grpId="1"/>
      <p:bldP spid="157" grpId="0"/>
      <p:bldP spid="159" grpId="0"/>
      <p:bldP spid="159" grpId="1"/>
      <p:bldP spid="16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8234363" y="47450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2" name="Oval 121"/>
          <p:cNvSpPr/>
          <p:nvPr/>
        </p:nvSpPr>
        <p:spPr>
          <a:xfrm rot="5633436">
            <a:off x="4479132" y="428704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Oval 123"/>
          <p:cNvSpPr/>
          <p:nvPr/>
        </p:nvSpPr>
        <p:spPr>
          <a:xfrm rot="5633436">
            <a:off x="8285957" y="4672806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 rot="5633436">
            <a:off x="7166769" y="420925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>
            <a:stCxn id="122" idx="0"/>
            <a:endCxn id="124" idx="4"/>
          </p:cNvCxnSpPr>
          <p:nvPr/>
        </p:nvCxnSpPr>
        <p:spPr>
          <a:xfrm>
            <a:off x="4622800" y="4351338"/>
            <a:ext cx="3684588" cy="3794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38" idx="4"/>
            <a:endCxn id="122" idx="1"/>
          </p:cNvCxnSpPr>
          <p:nvPr/>
        </p:nvCxnSpPr>
        <p:spPr>
          <a:xfrm rot="10800000" flipV="1">
            <a:off x="4608513" y="4273550"/>
            <a:ext cx="649287" cy="190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8" idx="7"/>
            <a:endCxn id="124" idx="3"/>
          </p:cNvCxnSpPr>
          <p:nvPr/>
        </p:nvCxnSpPr>
        <p:spPr>
          <a:xfrm>
            <a:off x="7288213" y="4332288"/>
            <a:ext cx="1041400" cy="3413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 rot="5633436">
            <a:off x="5236369" y="421560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>
            <a:stCxn id="138" idx="0"/>
            <a:endCxn id="128" idx="4"/>
          </p:cNvCxnSpPr>
          <p:nvPr/>
        </p:nvCxnSpPr>
        <p:spPr>
          <a:xfrm flipV="1">
            <a:off x="5380038" y="4265613"/>
            <a:ext cx="1808162" cy="158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448175" y="44196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6962775" y="3886200"/>
            <a:ext cx="274638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5200650" y="433228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3" name="Oval 92"/>
          <p:cNvSpPr/>
          <p:nvPr/>
        </p:nvSpPr>
        <p:spPr>
          <a:xfrm rot="5633436">
            <a:off x="8293100" y="421640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stCxn id="113" idx="4"/>
            <a:endCxn id="128" idx="0"/>
          </p:cNvCxnSpPr>
          <p:nvPr/>
        </p:nvCxnSpPr>
        <p:spPr>
          <a:xfrm rot="10800000">
            <a:off x="7308850" y="4275138"/>
            <a:ext cx="490538" cy="142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3" idx="6"/>
            <a:endCxn id="124" idx="2"/>
          </p:cNvCxnSpPr>
          <p:nvPr/>
        </p:nvCxnSpPr>
        <p:spPr>
          <a:xfrm rot="16200000" flipH="1">
            <a:off x="8224838" y="4503737"/>
            <a:ext cx="293688" cy="47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8326438" y="3871913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3" name="Oval 112"/>
          <p:cNvSpPr/>
          <p:nvPr/>
        </p:nvSpPr>
        <p:spPr>
          <a:xfrm rot="5633436">
            <a:off x="7776369" y="42314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93" idx="4"/>
            <a:endCxn id="113" idx="0"/>
          </p:cNvCxnSpPr>
          <p:nvPr/>
        </p:nvCxnSpPr>
        <p:spPr>
          <a:xfrm rot="10800000" flipV="1">
            <a:off x="7920038" y="4273550"/>
            <a:ext cx="395287" cy="238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7848600" y="3871913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3" name="Oval 122"/>
          <p:cNvSpPr/>
          <p:nvPr/>
        </p:nvSpPr>
        <p:spPr>
          <a:xfrm rot="5633436">
            <a:off x="5538788" y="386397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Oval 124"/>
          <p:cNvSpPr/>
          <p:nvPr/>
        </p:nvSpPr>
        <p:spPr>
          <a:xfrm rot="5633436">
            <a:off x="7369969" y="38250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Oval 125"/>
          <p:cNvSpPr/>
          <p:nvPr/>
        </p:nvSpPr>
        <p:spPr>
          <a:xfrm rot="5633436">
            <a:off x="6130132" y="386794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 rot="5633436">
            <a:off x="6815138" y="3843338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Straight Connector 132"/>
          <p:cNvCxnSpPr>
            <a:stCxn id="138" idx="1"/>
            <a:endCxn id="123" idx="5"/>
          </p:cNvCxnSpPr>
          <p:nvPr/>
        </p:nvCxnSpPr>
        <p:spPr>
          <a:xfrm flipV="1">
            <a:off x="5365750" y="3979863"/>
            <a:ext cx="209550" cy="2428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25" idx="4"/>
          </p:cNvCxnSpPr>
          <p:nvPr/>
        </p:nvCxnSpPr>
        <p:spPr>
          <a:xfrm rot="10800000" flipV="1">
            <a:off x="5595938" y="3881438"/>
            <a:ext cx="1795462" cy="492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5" idx="7"/>
            <a:endCxn id="113" idx="3"/>
          </p:cNvCxnSpPr>
          <p:nvPr/>
        </p:nvCxnSpPr>
        <p:spPr>
          <a:xfrm>
            <a:off x="7491413" y="3946525"/>
            <a:ext cx="328612" cy="2857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4384675" y="3711575"/>
            <a:ext cx="51435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6076950" y="3875088"/>
            <a:ext cx="514350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6432550" y="3492500"/>
            <a:ext cx="51435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7032625" y="3479800"/>
            <a:ext cx="51435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66" name="Oval 165"/>
          <p:cNvSpPr/>
          <p:nvPr/>
        </p:nvSpPr>
        <p:spPr>
          <a:xfrm rot="5633436">
            <a:off x="4736307" y="3866356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0" name="Straight Connector 169"/>
          <p:cNvCxnSpPr>
            <a:stCxn id="122" idx="2"/>
            <a:endCxn id="166" idx="5"/>
          </p:cNvCxnSpPr>
          <p:nvPr/>
        </p:nvCxnSpPr>
        <p:spPr>
          <a:xfrm rot="5400000" flipH="1" flipV="1">
            <a:off x="4528344" y="4021932"/>
            <a:ext cx="282575" cy="2047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23" idx="4"/>
            <a:endCxn id="166" idx="0"/>
          </p:cNvCxnSpPr>
          <p:nvPr/>
        </p:nvCxnSpPr>
        <p:spPr>
          <a:xfrm rot="10800000" flipV="1">
            <a:off x="4878388" y="3921125"/>
            <a:ext cx="682625" cy="95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5545138" y="3833813"/>
            <a:ext cx="514350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52400" y="560070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(11)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=1,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=10.</a:t>
            </a:r>
          </a:p>
        </p:txBody>
      </p:sp>
      <p:sp>
        <p:nvSpPr>
          <p:cNvPr id="118" name="Line Callout 3 (Accent Bar) 117"/>
          <p:cNvSpPr/>
          <p:nvPr/>
        </p:nvSpPr>
        <p:spPr>
          <a:xfrm flipH="1">
            <a:off x="4625975" y="1160463"/>
            <a:ext cx="3452813" cy="763587"/>
          </a:xfrm>
          <a:prstGeom prst="accentCallout3">
            <a:avLst>
              <a:gd name="adj1" fmla="val 17626"/>
              <a:gd name="adj2" fmla="val -1933"/>
              <a:gd name="adj3" fmla="val 280125"/>
              <a:gd name="adj4" fmla="val -1505"/>
              <a:gd name="adj5" fmla="val 280111"/>
              <a:gd name="adj6" fmla="val 76484"/>
              <a:gd name="adj7" fmla="val 358937"/>
              <a:gd name="adj8" fmla="val 778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x(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is not the minimum, then 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q+1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1" name="Line Callout 3 (Accent Bar) 140"/>
          <p:cNvSpPr/>
          <p:nvPr/>
        </p:nvSpPr>
        <p:spPr>
          <a:xfrm>
            <a:off x="4818063" y="2347913"/>
            <a:ext cx="3138487" cy="695325"/>
          </a:xfrm>
          <a:prstGeom prst="accentCallout3">
            <a:avLst>
              <a:gd name="adj1" fmla="val 22232"/>
              <a:gd name="adj2" fmla="val -1918"/>
              <a:gd name="adj3" fmla="val 19077"/>
              <a:gd name="adj4" fmla="val -10759"/>
              <a:gd name="adj5" fmla="val 247700"/>
              <a:gd name="adj6" fmla="val -11736"/>
              <a:gd name="adj7" fmla="val 259255"/>
              <a:gd name="adj8" fmla="val -61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x(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is the minimum,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then 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+1</a:t>
            </a:r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>
            <a:off x="4519613" y="3452813"/>
            <a:ext cx="85725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905250" y="3957638"/>
            <a:ext cx="85725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268913" y="3438525"/>
            <a:ext cx="85883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883275" y="3452813"/>
            <a:ext cx="8588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q+1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Freeform 242"/>
          <p:cNvSpPr/>
          <p:nvPr/>
        </p:nvSpPr>
        <p:spPr>
          <a:xfrm>
            <a:off x="4545013" y="3930650"/>
            <a:ext cx="1092200" cy="368300"/>
          </a:xfrm>
          <a:custGeom>
            <a:avLst/>
            <a:gdLst>
              <a:gd name="connsiteX0" fmla="*/ 0 w 1091821"/>
              <a:gd name="connsiteY0" fmla="*/ 368490 h 368490"/>
              <a:gd name="connsiteX1" fmla="*/ 723332 w 1091821"/>
              <a:gd name="connsiteY1" fmla="*/ 341194 h 368490"/>
              <a:gd name="connsiteX2" fmla="*/ 1091821 w 1091821"/>
              <a:gd name="connsiteY2" fmla="*/ 13648 h 368490"/>
              <a:gd name="connsiteX3" fmla="*/ 245660 w 1091821"/>
              <a:gd name="connsiteY3" fmla="*/ 0 h 368490"/>
              <a:gd name="connsiteX4" fmla="*/ 0 w 1091821"/>
              <a:gd name="connsiteY4" fmla="*/ 368490 h 368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21" h="368490">
                <a:moveTo>
                  <a:pt x="0" y="368490"/>
                </a:moveTo>
                <a:lnTo>
                  <a:pt x="723332" y="341194"/>
                </a:lnTo>
                <a:lnTo>
                  <a:pt x="1091821" y="13648"/>
                </a:lnTo>
                <a:lnTo>
                  <a:pt x="245660" y="0"/>
                </a:lnTo>
                <a:lnTo>
                  <a:pt x="0" y="368490"/>
                </a:lnTo>
                <a:close/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Minimum-Segment Convex Drawing</a:t>
            </a:r>
          </a:p>
        </p:txBody>
      </p:sp>
      <p:grpSp>
        <p:nvGrpSpPr>
          <p:cNvPr id="21552" name="Group 126"/>
          <p:cNvGrpSpPr>
            <a:grpSpLocks/>
          </p:cNvGrpSpPr>
          <p:nvPr/>
        </p:nvGrpSpPr>
        <p:grpSpPr bwMode="auto">
          <a:xfrm>
            <a:off x="76200" y="1220788"/>
            <a:ext cx="3492500" cy="3749675"/>
            <a:chOff x="76200" y="1220788"/>
            <a:chExt cx="3789363" cy="4151312"/>
          </a:xfrm>
        </p:grpSpPr>
        <p:sp>
          <p:nvSpPr>
            <p:cNvPr id="129" name="Rectangle 128"/>
            <p:cNvSpPr/>
            <p:nvPr/>
          </p:nvSpPr>
          <p:spPr>
            <a:xfrm>
              <a:off x="2658135" y="4936230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6200" y="3349170"/>
              <a:ext cx="647637" cy="367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cxnSp>
          <p:nvCxnSpPr>
            <p:cNvPr id="135" name="Straight Connector 134"/>
            <p:cNvCxnSpPr>
              <a:stCxn id="155" idx="6"/>
              <a:endCxn id="145" idx="2"/>
            </p:cNvCxnSpPr>
            <p:nvPr/>
          </p:nvCxnSpPr>
          <p:spPr>
            <a:xfrm rot="5633436">
              <a:off x="3157583" y="4118095"/>
              <a:ext cx="954345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Oval 136"/>
            <p:cNvSpPr/>
            <p:nvPr/>
          </p:nvSpPr>
          <p:spPr>
            <a:xfrm rot="5633436">
              <a:off x="2435151" y="16060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 rot="5633436">
              <a:off x="859120" y="486629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 rot="5633436">
              <a:off x="3526315" y="4615828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 rot="5633436">
              <a:off x="2585003" y="4926053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9" name="Straight Connector 148"/>
            <p:cNvCxnSpPr>
              <a:stCxn id="147" idx="0"/>
              <a:endCxn id="145" idx="5"/>
            </p:cNvCxnSpPr>
            <p:nvPr/>
          </p:nvCxnSpPr>
          <p:spPr>
            <a:xfrm rot="233436" flipV="1">
              <a:off x="2735644" y="4693689"/>
              <a:ext cx="818158" cy="33744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Oval 150"/>
            <p:cNvSpPr/>
            <p:nvPr/>
          </p:nvSpPr>
          <p:spPr>
            <a:xfrm rot="5633436">
              <a:off x="1229445" y="246373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 rot="5633436">
              <a:off x="2509216" y="400861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 rot="5633436">
              <a:off x="2050187" y="4334621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 rot="5633436">
              <a:off x="3225750" y="2824034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 rot="5633436">
              <a:off x="3581433" y="3498032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 rot="5633436">
              <a:off x="3540956" y="22352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0" name="Straight Connector 159"/>
            <p:cNvCxnSpPr>
              <a:stCxn id="140" idx="0"/>
              <a:endCxn id="147" idx="4"/>
            </p:cNvCxnSpPr>
            <p:nvPr/>
          </p:nvCxnSpPr>
          <p:spPr>
            <a:xfrm rot="233436" flipV="1">
              <a:off x="1002871" y="4908109"/>
              <a:ext cx="1603590" cy="9842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52" idx="0"/>
              <a:endCxn id="145" idx="4"/>
            </p:cNvCxnSpPr>
            <p:nvPr/>
          </p:nvCxnSpPr>
          <p:spPr>
            <a:xfrm rot="8664189" flipH="1" flipV="1">
              <a:off x="2863104" y="3778010"/>
              <a:ext cx="473671" cy="119161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259" idx="6"/>
            </p:cNvCxnSpPr>
            <p:nvPr/>
          </p:nvCxnSpPr>
          <p:spPr>
            <a:xfrm rot="16200000" flipH="1">
              <a:off x="2402" y="3918396"/>
              <a:ext cx="1439426" cy="40994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279" idx="1"/>
              <a:endCxn id="137" idx="4"/>
            </p:cNvCxnSpPr>
            <p:nvPr/>
          </p:nvCxnSpPr>
          <p:spPr>
            <a:xfrm flipV="1">
              <a:off x="927084" y="1660173"/>
              <a:ext cx="1529525" cy="35502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153" idx="0"/>
            </p:cNvCxnSpPr>
            <p:nvPr/>
          </p:nvCxnSpPr>
          <p:spPr>
            <a:xfrm flipV="1">
              <a:off x="2193077" y="4087337"/>
              <a:ext cx="389271" cy="30932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269" idx="5"/>
              <a:endCxn id="140" idx="1"/>
            </p:cNvCxnSpPr>
            <p:nvPr/>
          </p:nvCxnSpPr>
          <p:spPr>
            <a:xfrm rot="10800000" flipV="1">
              <a:off x="989092" y="4060974"/>
              <a:ext cx="714812" cy="81022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153" idx="7"/>
              <a:endCxn id="147" idx="3"/>
            </p:cNvCxnSpPr>
            <p:nvPr/>
          </p:nvCxnSpPr>
          <p:spPr>
            <a:xfrm rot="8664189" flipH="1" flipV="1">
              <a:off x="2315369" y="4319332"/>
              <a:ext cx="168799" cy="74168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137" idx="0"/>
              <a:endCxn id="156" idx="4"/>
            </p:cNvCxnSpPr>
            <p:nvPr/>
          </p:nvCxnSpPr>
          <p:spPr>
            <a:xfrm rot="11033436" flipH="1" flipV="1">
              <a:off x="2563400" y="1718172"/>
              <a:ext cx="1012793" cy="52726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155" idx="2"/>
              <a:endCxn id="156" idx="6"/>
            </p:cNvCxnSpPr>
            <p:nvPr/>
          </p:nvCxnSpPr>
          <p:spPr>
            <a:xfrm rot="16433436" flipV="1">
              <a:off x="3098531" y="2875687"/>
              <a:ext cx="1089675" cy="10334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>
              <a:stCxn id="154" idx="0"/>
              <a:endCxn id="155" idx="4"/>
            </p:cNvCxnSpPr>
            <p:nvPr/>
          </p:nvCxnSpPr>
          <p:spPr>
            <a:xfrm rot="19464189" flipH="1">
              <a:off x="3440121" y="2858816"/>
              <a:ext cx="93012" cy="72410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>
              <a:stCxn id="154" idx="4"/>
              <a:endCxn id="253" idx="0"/>
            </p:cNvCxnSpPr>
            <p:nvPr/>
          </p:nvCxnSpPr>
          <p:spPr>
            <a:xfrm rot="8664189">
              <a:off x="2690860" y="2897482"/>
              <a:ext cx="561515" cy="22496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156" idx="5"/>
              <a:endCxn id="154" idx="1"/>
            </p:cNvCxnSpPr>
            <p:nvPr/>
          </p:nvCxnSpPr>
          <p:spPr>
            <a:xfrm rot="19464189" flipH="1">
              <a:off x="3273044" y="2484459"/>
              <a:ext cx="385826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Oval 252"/>
            <p:cNvSpPr/>
            <p:nvPr/>
          </p:nvSpPr>
          <p:spPr>
            <a:xfrm rot="5633436">
              <a:off x="2552277" y="3073603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4" name="Straight Connector 253"/>
            <p:cNvCxnSpPr>
              <a:endCxn id="253" idx="7"/>
            </p:cNvCxnSpPr>
            <p:nvPr/>
          </p:nvCxnSpPr>
          <p:spPr>
            <a:xfrm rot="5400000" flipH="1" flipV="1">
              <a:off x="2223758" y="3554854"/>
              <a:ext cx="808469" cy="9128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253" idx="5"/>
              <a:endCxn id="266" idx="1"/>
            </p:cNvCxnSpPr>
            <p:nvPr/>
          </p:nvCxnSpPr>
          <p:spPr>
            <a:xfrm rot="8664189">
              <a:off x="2234415" y="3131235"/>
              <a:ext cx="341043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" name="Oval 255"/>
            <p:cNvSpPr/>
            <p:nvPr/>
          </p:nvSpPr>
          <p:spPr>
            <a:xfrm rot="5633436">
              <a:off x="1734119" y="2465495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7" name="Straight Connector 256"/>
            <p:cNvCxnSpPr>
              <a:stCxn id="137" idx="5"/>
              <a:endCxn id="256" idx="1"/>
            </p:cNvCxnSpPr>
            <p:nvPr/>
          </p:nvCxnSpPr>
          <p:spPr>
            <a:xfrm rot="233436" flipH="1">
              <a:off x="1883038" y="1693566"/>
              <a:ext cx="570126" cy="8067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stCxn id="151" idx="0"/>
              <a:endCxn id="256" idx="4"/>
            </p:cNvCxnSpPr>
            <p:nvPr/>
          </p:nvCxnSpPr>
          <p:spPr>
            <a:xfrm flipV="1">
              <a:off x="1373196" y="2523125"/>
              <a:ext cx="382381" cy="703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Oval 258"/>
            <p:cNvSpPr/>
            <p:nvPr/>
          </p:nvSpPr>
          <p:spPr>
            <a:xfrm rot="5633436">
              <a:off x="439707" y="32607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" name="Oval 259"/>
            <p:cNvSpPr/>
            <p:nvPr/>
          </p:nvSpPr>
          <p:spPr>
            <a:xfrm rot="5633436">
              <a:off x="1442166" y="315882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1" name="Oval 260"/>
            <p:cNvSpPr/>
            <p:nvPr/>
          </p:nvSpPr>
          <p:spPr>
            <a:xfrm rot="5633436">
              <a:off x="1015001" y="35753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2" name="Straight Connector 261"/>
            <p:cNvCxnSpPr>
              <a:stCxn id="279" idx="6"/>
              <a:endCxn id="259" idx="2"/>
            </p:cNvCxnSpPr>
            <p:nvPr/>
          </p:nvCxnSpPr>
          <p:spPr>
            <a:xfrm rot="5400000">
              <a:off x="156608" y="2519641"/>
              <a:ext cx="1089675" cy="34793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61" idx="3"/>
              <a:endCxn id="259" idx="0"/>
            </p:cNvCxnSpPr>
            <p:nvPr/>
          </p:nvCxnSpPr>
          <p:spPr>
            <a:xfrm rot="8664189">
              <a:off x="680776" y="3162870"/>
              <a:ext cx="279035" cy="57647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151" idx="6"/>
              <a:endCxn id="260" idx="3"/>
            </p:cNvCxnSpPr>
            <p:nvPr/>
          </p:nvCxnSpPr>
          <p:spPr>
            <a:xfrm rot="16200000" flipH="1">
              <a:off x="1121393" y="2793838"/>
              <a:ext cx="550111" cy="17741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61" idx="1"/>
              <a:endCxn id="260" idx="5"/>
            </p:cNvCxnSpPr>
            <p:nvPr/>
          </p:nvCxnSpPr>
          <p:spPr>
            <a:xfrm rot="8664189" flipH="1" flipV="1">
              <a:off x="1107941" y="3419471"/>
              <a:ext cx="406495" cy="1581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" name="Oval 265"/>
            <p:cNvSpPr/>
            <p:nvPr/>
          </p:nvSpPr>
          <p:spPr>
            <a:xfrm rot="5633436">
              <a:off x="2091525" y="328009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7" name="Straight Connector 266"/>
            <p:cNvCxnSpPr>
              <a:stCxn id="260" idx="0"/>
              <a:endCxn id="266" idx="4"/>
            </p:cNvCxnSpPr>
            <p:nvPr/>
          </p:nvCxnSpPr>
          <p:spPr>
            <a:xfrm rot="8664189" flipH="1" flipV="1">
              <a:off x="1659121" y="3025782"/>
              <a:ext cx="382381" cy="50617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>
              <a:stCxn id="266" idx="2"/>
              <a:endCxn id="256" idx="7"/>
            </p:cNvCxnSpPr>
            <p:nvPr/>
          </p:nvCxnSpPr>
          <p:spPr>
            <a:xfrm rot="14064189">
              <a:off x="1620148" y="2911788"/>
              <a:ext cx="797924" cy="2411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Oval 268"/>
            <p:cNvSpPr/>
            <p:nvPr/>
          </p:nvSpPr>
          <p:spPr>
            <a:xfrm rot="5633436">
              <a:off x="1666083" y="394444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0" name="Straight Connector 269"/>
            <p:cNvCxnSpPr>
              <a:stCxn id="261" idx="7"/>
              <a:endCxn id="269" idx="3"/>
            </p:cNvCxnSpPr>
            <p:nvPr/>
          </p:nvCxnSpPr>
          <p:spPr>
            <a:xfrm rot="8664189" flipH="1" flipV="1">
              <a:off x="1242291" y="3493288"/>
              <a:ext cx="361712" cy="65380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69" idx="0"/>
              <a:endCxn id="153" idx="4"/>
            </p:cNvCxnSpPr>
            <p:nvPr/>
          </p:nvCxnSpPr>
          <p:spPr>
            <a:xfrm rot="8664189" flipH="1" flipV="1">
              <a:off x="1914042" y="3941462"/>
              <a:ext cx="53395" cy="51495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Freeform 271"/>
            <p:cNvSpPr/>
            <p:nvPr/>
          </p:nvSpPr>
          <p:spPr>
            <a:xfrm>
              <a:off x="887469" y="2893967"/>
              <a:ext cx="1953244" cy="957859"/>
            </a:xfrm>
            <a:custGeom>
              <a:avLst/>
              <a:gdLst>
                <a:gd name="connsiteX0" fmla="*/ 2731655 w 3064164"/>
                <a:gd name="connsiteY0" fmla="*/ 39254 h 1103745"/>
                <a:gd name="connsiteX1" fmla="*/ 1831109 w 3064164"/>
                <a:gd name="connsiteY1" fmla="*/ 330200 h 1103745"/>
                <a:gd name="connsiteX2" fmla="*/ 889000 w 3064164"/>
                <a:gd name="connsiteY2" fmla="*/ 177800 h 1103745"/>
                <a:gd name="connsiteX3" fmla="*/ 99291 w 3064164"/>
                <a:gd name="connsiteY3" fmla="*/ 815109 h 1103745"/>
                <a:gd name="connsiteX4" fmla="*/ 293255 w 3064164"/>
                <a:gd name="connsiteY4" fmla="*/ 1078345 h 1103745"/>
                <a:gd name="connsiteX5" fmla="*/ 528782 w 3064164"/>
                <a:gd name="connsiteY5" fmla="*/ 967509 h 1103745"/>
                <a:gd name="connsiteX6" fmla="*/ 1138382 w 3064164"/>
                <a:gd name="connsiteY6" fmla="*/ 538018 h 1103745"/>
                <a:gd name="connsiteX7" fmla="*/ 2011218 w 3064164"/>
                <a:gd name="connsiteY7" fmla="*/ 662709 h 1103745"/>
                <a:gd name="connsiteX8" fmla="*/ 2149764 w 3064164"/>
                <a:gd name="connsiteY8" fmla="*/ 662709 h 1103745"/>
                <a:gd name="connsiteX9" fmla="*/ 2413000 w 3064164"/>
                <a:gd name="connsiteY9" fmla="*/ 579582 h 1103745"/>
                <a:gd name="connsiteX10" fmla="*/ 2981037 w 3064164"/>
                <a:gd name="connsiteY10" fmla="*/ 385618 h 1103745"/>
                <a:gd name="connsiteX11" fmla="*/ 2911764 w 3064164"/>
                <a:gd name="connsiteY11" fmla="*/ 94673 h 1103745"/>
                <a:gd name="connsiteX12" fmla="*/ 2731655 w 3064164"/>
                <a:gd name="connsiteY12" fmla="*/ 39254 h 1103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4164" h="1103745">
                  <a:moveTo>
                    <a:pt x="2731655" y="39254"/>
                  </a:moveTo>
                  <a:cubicBezTo>
                    <a:pt x="2551546" y="78508"/>
                    <a:pt x="2138218" y="307109"/>
                    <a:pt x="1831109" y="330200"/>
                  </a:cubicBezTo>
                  <a:cubicBezTo>
                    <a:pt x="1524000" y="353291"/>
                    <a:pt x="1177636" y="96982"/>
                    <a:pt x="889000" y="177800"/>
                  </a:cubicBezTo>
                  <a:cubicBezTo>
                    <a:pt x="600364" y="258618"/>
                    <a:pt x="198582" y="665018"/>
                    <a:pt x="99291" y="815109"/>
                  </a:cubicBezTo>
                  <a:cubicBezTo>
                    <a:pt x="0" y="965200"/>
                    <a:pt x="221673" y="1052945"/>
                    <a:pt x="293255" y="1078345"/>
                  </a:cubicBezTo>
                  <a:cubicBezTo>
                    <a:pt x="364837" y="1103745"/>
                    <a:pt x="387928" y="1057563"/>
                    <a:pt x="528782" y="967509"/>
                  </a:cubicBezTo>
                  <a:cubicBezTo>
                    <a:pt x="669636" y="877455"/>
                    <a:pt x="891309" y="588818"/>
                    <a:pt x="1138382" y="538018"/>
                  </a:cubicBezTo>
                  <a:cubicBezTo>
                    <a:pt x="1385455" y="487218"/>
                    <a:pt x="1842654" y="641927"/>
                    <a:pt x="2011218" y="662709"/>
                  </a:cubicBezTo>
                  <a:cubicBezTo>
                    <a:pt x="2179782" y="683491"/>
                    <a:pt x="2082800" y="676563"/>
                    <a:pt x="2149764" y="662709"/>
                  </a:cubicBezTo>
                  <a:cubicBezTo>
                    <a:pt x="2216728" y="648855"/>
                    <a:pt x="2413000" y="579582"/>
                    <a:pt x="2413000" y="579582"/>
                  </a:cubicBezTo>
                  <a:cubicBezTo>
                    <a:pt x="2551546" y="533400"/>
                    <a:pt x="2897910" y="466436"/>
                    <a:pt x="2981037" y="385618"/>
                  </a:cubicBezTo>
                  <a:cubicBezTo>
                    <a:pt x="3064164" y="304800"/>
                    <a:pt x="2960255" y="154709"/>
                    <a:pt x="2911764" y="94673"/>
                  </a:cubicBezTo>
                  <a:cubicBezTo>
                    <a:pt x="2863273" y="34637"/>
                    <a:pt x="2911764" y="0"/>
                    <a:pt x="2731655" y="39254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3080131" y="2498520"/>
              <a:ext cx="785432" cy="150621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FFC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4" name="Freeform 273"/>
            <p:cNvSpPr/>
            <p:nvPr/>
          </p:nvSpPr>
          <p:spPr>
            <a:xfrm rot="19606276">
              <a:off x="1125165" y="2101316"/>
              <a:ext cx="1028295" cy="97719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00B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5" name="Oval 274"/>
            <p:cNvSpPr/>
            <p:nvPr/>
          </p:nvSpPr>
          <p:spPr>
            <a:xfrm>
              <a:off x="329399" y="3104872"/>
              <a:ext cx="437499" cy="448172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" name="Oval 275"/>
            <p:cNvSpPr/>
            <p:nvPr/>
          </p:nvSpPr>
          <p:spPr>
            <a:xfrm>
              <a:off x="3428064" y="2067923"/>
              <a:ext cx="437499" cy="448172"/>
            </a:xfrm>
            <a:prstGeom prst="ellipse">
              <a:avLst/>
            </a:prstGeom>
            <a:solidFill>
              <a:schemeClr val="bg1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7" name="Oval 276"/>
            <p:cNvSpPr/>
            <p:nvPr/>
          </p:nvSpPr>
          <p:spPr>
            <a:xfrm>
              <a:off x="2291255" y="1436965"/>
              <a:ext cx="435777" cy="448174"/>
            </a:xfrm>
            <a:prstGeom prst="ellipse">
              <a:avLst/>
            </a:prstGeom>
            <a:solidFill>
              <a:srgbClr val="050AE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8" name="Freeform 277"/>
            <p:cNvSpPr/>
            <p:nvPr/>
          </p:nvSpPr>
          <p:spPr>
            <a:xfrm rot="21073562">
              <a:off x="2365320" y="3781525"/>
              <a:ext cx="1369337" cy="117755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9" name="Oval 278"/>
            <p:cNvSpPr/>
            <p:nvPr/>
          </p:nvSpPr>
          <p:spPr>
            <a:xfrm rot="5633436">
              <a:off x="797149" y="2005054"/>
              <a:ext cx="161694" cy="1257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0" name="Straight Connector 279"/>
            <p:cNvCxnSpPr>
              <a:stCxn id="279" idx="7"/>
              <a:endCxn id="151" idx="3"/>
            </p:cNvCxnSpPr>
            <p:nvPr/>
          </p:nvCxnSpPr>
          <p:spPr>
            <a:xfrm>
              <a:off x="920194" y="2129436"/>
              <a:ext cx="351377" cy="33217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1" name="Oval 280"/>
            <p:cNvSpPr/>
            <p:nvPr/>
          </p:nvSpPr>
          <p:spPr>
            <a:xfrm>
              <a:off x="668719" y="1844715"/>
              <a:ext cx="437499" cy="448174"/>
            </a:xfrm>
            <a:prstGeom prst="ellipse">
              <a:avLst/>
            </a:prstGeom>
            <a:solidFill>
              <a:srgbClr val="00B0F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760008" y="3848311"/>
              <a:ext cx="2066925" cy="1437669"/>
            </a:xfrm>
            <a:custGeom>
              <a:avLst/>
              <a:gdLst>
                <a:gd name="connsiteX0" fmla="*/ 1971964 w 3505201"/>
                <a:gd name="connsiteY0" fmla="*/ 1614055 h 1798782"/>
                <a:gd name="connsiteX1" fmla="*/ 46182 w 3505201"/>
                <a:gd name="connsiteY1" fmla="*/ 1530927 h 1798782"/>
                <a:gd name="connsiteX2" fmla="*/ 1694873 w 3505201"/>
                <a:gd name="connsiteY2" fmla="*/ 6927 h 1798782"/>
                <a:gd name="connsiteX3" fmla="*/ 3454401 w 3505201"/>
                <a:gd name="connsiteY3" fmla="*/ 1489364 h 1798782"/>
                <a:gd name="connsiteX4" fmla="*/ 1971964 w 3505201"/>
                <a:gd name="connsiteY4" fmla="*/ 1614055 h 1798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5201" h="1798782">
                  <a:moveTo>
                    <a:pt x="1971964" y="1614055"/>
                  </a:moveTo>
                  <a:cubicBezTo>
                    <a:pt x="1403928" y="1620982"/>
                    <a:pt x="92364" y="1798782"/>
                    <a:pt x="46182" y="1530927"/>
                  </a:cubicBezTo>
                  <a:cubicBezTo>
                    <a:pt x="0" y="1263072"/>
                    <a:pt x="1126837" y="13854"/>
                    <a:pt x="1694873" y="6927"/>
                  </a:cubicBezTo>
                  <a:cubicBezTo>
                    <a:pt x="2262909" y="0"/>
                    <a:pt x="3403601" y="1223819"/>
                    <a:pt x="3454401" y="1489364"/>
                  </a:cubicBezTo>
                  <a:cubicBezTo>
                    <a:pt x="3505201" y="1754909"/>
                    <a:pt x="2540000" y="1607128"/>
                    <a:pt x="1971964" y="161405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648049" y="4693689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1883038" y="4317575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1547162" y="4017035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500406" y="468314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658135" y="3751647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2727032" y="3001177"/>
              <a:ext cx="277312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2249916" y="319626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1550607" y="3182204"/>
              <a:ext cx="265255" cy="3673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811681" y="3198021"/>
              <a:ext cx="647637" cy="3655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2852770" y="2489733"/>
              <a:ext cx="647637" cy="4305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1359417" y="2087255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685943" y="224016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436190" y="152484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618518" y="1220788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41" grpId="0" animBg="1"/>
      <p:bldP spid="141" grpId="1" animBg="1"/>
      <p:bldP spid="148" grpId="0"/>
      <p:bldP spid="148" grpId="1"/>
      <p:bldP spid="157" grpId="0"/>
      <p:bldP spid="157" grpId="1"/>
      <p:bldP spid="158" grpId="0"/>
      <p:bldP spid="15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8234363" y="474503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2" name="Oval 121"/>
          <p:cNvSpPr/>
          <p:nvPr/>
        </p:nvSpPr>
        <p:spPr>
          <a:xfrm rot="5633436">
            <a:off x="4479132" y="428704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Oval 123"/>
          <p:cNvSpPr/>
          <p:nvPr/>
        </p:nvSpPr>
        <p:spPr>
          <a:xfrm rot="5633436">
            <a:off x="8285957" y="4672806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 rot="5633436">
            <a:off x="7166769" y="420925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>
            <a:stCxn id="122" idx="0"/>
            <a:endCxn id="124" idx="4"/>
          </p:cNvCxnSpPr>
          <p:nvPr/>
        </p:nvCxnSpPr>
        <p:spPr>
          <a:xfrm>
            <a:off x="4622800" y="4351338"/>
            <a:ext cx="3684588" cy="3794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38" idx="4"/>
            <a:endCxn id="122" idx="1"/>
          </p:cNvCxnSpPr>
          <p:nvPr/>
        </p:nvCxnSpPr>
        <p:spPr>
          <a:xfrm rot="10800000" flipV="1">
            <a:off x="4608513" y="4273550"/>
            <a:ext cx="649287" cy="190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8" idx="7"/>
            <a:endCxn id="124" idx="3"/>
          </p:cNvCxnSpPr>
          <p:nvPr/>
        </p:nvCxnSpPr>
        <p:spPr>
          <a:xfrm>
            <a:off x="7288213" y="4332288"/>
            <a:ext cx="1041400" cy="3413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 rot="5633436">
            <a:off x="5236369" y="4215606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>
            <a:stCxn id="138" idx="0"/>
            <a:endCxn id="128" idx="4"/>
          </p:cNvCxnSpPr>
          <p:nvPr/>
        </p:nvCxnSpPr>
        <p:spPr>
          <a:xfrm flipV="1">
            <a:off x="5380038" y="4265613"/>
            <a:ext cx="1808162" cy="158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448175" y="44196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6962775" y="3886200"/>
            <a:ext cx="274638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5200650" y="4332288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3" name="Oval 92"/>
          <p:cNvSpPr/>
          <p:nvPr/>
        </p:nvSpPr>
        <p:spPr>
          <a:xfrm rot="5633436">
            <a:off x="8293100" y="4216400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stCxn id="113" idx="4"/>
            <a:endCxn id="128" idx="0"/>
          </p:cNvCxnSpPr>
          <p:nvPr/>
        </p:nvCxnSpPr>
        <p:spPr>
          <a:xfrm rot="10800000">
            <a:off x="7308850" y="4275138"/>
            <a:ext cx="490538" cy="142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3" idx="6"/>
            <a:endCxn id="124" idx="2"/>
          </p:cNvCxnSpPr>
          <p:nvPr/>
        </p:nvCxnSpPr>
        <p:spPr>
          <a:xfrm rot="16200000" flipH="1">
            <a:off x="8224838" y="4503737"/>
            <a:ext cx="293688" cy="47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8326438" y="3871913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3" name="Oval 112"/>
          <p:cNvSpPr/>
          <p:nvPr/>
        </p:nvSpPr>
        <p:spPr>
          <a:xfrm rot="5633436">
            <a:off x="7776369" y="42314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93" idx="4"/>
            <a:endCxn id="113" idx="0"/>
          </p:cNvCxnSpPr>
          <p:nvPr/>
        </p:nvCxnSpPr>
        <p:spPr>
          <a:xfrm rot="10800000" flipV="1">
            <a:off x="7920038" y="4273550"/>
            <a:ext cx="395287" cy="238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7848600" y="3871913"/>
            <a:ext cx="276225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3" name="Oval 122"/>
          <p:cNvSpPr/>
          <p:nvPr/>
        </p:nvSpPr>
        <p:spPr>
          <a:xfrm rot="5633436">
            <a:off x="5538788" y="3863975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Oval 124"/>
          <p:cNvSpPr/>
          <p:nvPr/>
        </p:nvSpPr>
        <p:spPr>
          <a:xfrm rot="5633436">
            <a:off x="7369969" y="3825081"/>
            <a:ext cx="165100" cy="12223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Oval 125"/>
          <p:cNvSpPr/>
          <p:nvPr/>
        </p:nvSpPr>
        <p:spPr>
          <a:xfrm rot="5633436">
            <a:off x="6130132" y="3867944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 rot="5633436">
            <a:off x="6815138" y="3843338"/>
            <a:ext cx="165100" cy="120650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Straight Connector 132"/>
          <p:cNvCxnSpPr>
            <a:stCxn id="138" idx="1"/>
            <a:endCxn id="123" idx="5"/>
          </p:cNvCxnSpPr>
          <p:nvPr/>
        </p:nvCxnSpPr>
        <p:spPr>
          <a:xfrm flipV="1">
            <a:off x="5365750" y="3979863"/>
            <a:ext cx="209550" cy="2428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25" idx="4"/>
          </p:cNvCxnSpPr>
          <p:nvPr/>
        </p:nvCxnSpPr>
        <p:spPr>
          <a:xfrm rot="10800000" flipV="1">
            <a:off x="5595938" y="3881438"/>
            <a:ext cx="1795462" cy="4921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5" idx="7"/>
            <a:endCxn id="113" idx="3"/>
          </p:cNvCxnSpPr>
          <p:nvPr/>
        </p:nvCxnSpPr>
        <p:spPr>
          <a:xfrm>
            <a:off x="7491413" y="3946525"/>
            <a:ext cx="328612" cy="2857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4384675" y="3711575"/>
            <a:ext cx="51435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6076950" y="3875088"/>
            <a:ext cx="514350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6432550" y="3492500"/>
            <a:ext cx="51435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7032625" y="3479800"/>
            <a:ext cx="514350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66" name="Oval 165"/>
          <p:cNvSpPr/>
          <p:nvPr/>
        </p:nvSpPr>
        <p:spPr>
          <a:xfrm rot="5633436">
            <a:off x="4736307" y="3866356"/>
            <a:ext cx="165100" cy="12223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0" name="Straight Connector 169"/>
          <p:cNvCxnSpPr>
            <a:stCxn id="122" idx="2"/>
            <a:endCxn id="166" idx="5"/>
          </p:cNvCxnSpPr>
          <p:nvPr/>
        </p:nvCxnSpPr>
        <p:spPr>
          <a:xfrm rot="5400000" flipH="1" flipV="1">
            <a:off x="4528344" y="4021932"/>
            <a:ext cx="282575" cy="2047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23" idx="4"/>
            <a:endCxn id="166" idx="0"/>
          </p:cNvCxnSpPr>
          <p:nvPr/>
        </p:nvCxnSpPr>
        <p:spPr>
          <a:xfrm rot="10800000" flipV="1">
            <a:off x="4878388" y="3921125"/>
            <a:ext cx="682625" cy="95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5545138" y="3833813"/>
            <a:ext cx="514350" cy="436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52400" y="560070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(11)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=1,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=10.</a:t>
            </a:r>
          </a:p>
        </p:txBody>
      </p:sp>
      <p:sp>
        <p:nvSpPr>
          <p:cNvPr id="118" name="Line Callout 3 (Accent Bar) 117"/>
          <p:cNvSpPr/>
          <p:nvPr/>
        </p:nvSpPr>
        <p:spPr>
          <a:xfrm flipH="1">
            <a:off x="4625975" y="1160463"/>
            <a:ext cx="3452813" cy="763587"/>
          </a:xfrm>
          <a:prstGeom prst="accentCallout3">
            <a:avLst>
              <a:gd name="adj1" fmla="val 17626"/>
              <a:gd name="adj2" fmla="val -1933"/>
              <a:gd name="adj3" fmla="val 280125"/>
              <a:gd name="adj4" fmla="val -1505"/>
              <a:gd name="adj5" fmla="val 280111"/>
              <a:gd name="adj6" fmla="val 76484"/>
              <a:gd name="adj7" fmla="val 358937"/>
              <a:gd name="adj8" fmla="val 778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x(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is not the minimum, then 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q+1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1" name="Line Callout 3 (Accent Bar) 140"/>
          <p:cNvSpPr/>
          <p:nvPr/>
        </p:nvSpPr>
        <p:spPr>
          <a:xfrm>
            <a:off x="4818063" y="2347913"/>
            <a:ext cx="3138487" cy="695325"/>
          </a:xfrm>
          <a:prstGeom prst="accentCallout3">
            <a:avLst>
              <a:gd name="adj1" fmla="val 22232"/>
              <a:gd name="adj2" fmla="val -1918"/>
              <a:gd name="adj3" fmla="val 19077"/>
              <a:gd name="adj4" fmla="val -10759"/>
              <a:gd name="adj5" fmla="val 247700"/>
              <a:gd name="adj6" fmla="val -11736"/>
              <a:gd name="adj7" fmla="val 259255"/>
              <a:gd name="adj8" fmla="val -61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x(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is the minimum,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then  slope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1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en-US" sz="11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+1</a:t>
            </a:r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>
            <a:off x="4519613" y="3452813"/>
            <a:ext cx="85725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905250" y="3957638"/>
            <a:ext cx="85725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268913" y="3438525"/>
            <a:ext cx="85883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883275" y="3452813"/>
            <a:ext cx="8588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q+1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Freeform 242"/>
          <p:cNvSpPr/>
          <p:nvPr/>
        </p:nvSpPr>
        <p:spPr>
          <a:xfrm>
            <a:off x="4545013" y="3930650"/>
            <a:ext cx="1092200" cy="368300"/>
          </a:xfrm>
          <a:custGeom>
            <a:avLst/>
            <a:gdLst>
              <a:gd name="connsiteX0" fmla="*/ 0 w 1091821"/>
              <a:gd name="connsiteY0" fmla="*/ 368490 h 368490"/>
              <a:gd name="connsiteX1" fmla="*/ 723332 w 1091821"/>
              <a:gd name="connsiteY1" fmla="*/ 341194 h 368490"/>
              <a:gd name="connsiteX2" fmla="*/ 1091821 w 1091821"/>
              <a:gd name="connsiteY2" fmla="*/ 13648 h 368490"/>
              <a:gd name="connsiteX3" fmla="*/ 245660 w 1091821"/>
              <a:gd name="connsiteY3" fmla="*/ 0 h 368490"/>
              <a:gd name="connsiteX4" fmla="*/ 0 w 1091821"/>
              <a:gd name="connsiteY4" fmla="*/ 368490 h 368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821" h="368490">
                <a:moveTo>
                  <a:pt x="0" y="368490"/>
                </a:moveTo>
                <a:lnTo>
                  <a:pt x="723332" y="341194"/>
                </a:lnTo>
                <a:lnTo>
                  <a:pt x="1091821" y="13648"/>
                </a:lnTo>
                <a:lnTo>
                  <a:pt x="245660" y="0"/>
                </a:lnTo>
                <a:lnTo>
                  <a:pt x="0" y="368490"/>
                </a:lnTo>
                <a:close/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Minimum-Segment Convex Drawing</a:t>
            </a:r>
          </a:p>
        </p:txBody>
      </p:sp>
      <p:grpSp>
        <p:nvGrpSpPr>
          <p:cNvPr id="22576" name="Group 126"/>
          <p:cNvGrpSpPr>
            <a:grpSpLocks/>
          </p:cNvGrpSpPr>
          <p:nvPr/>
        </p:nvGrpSpPr>
        <p:grpSpPr bwMode="auto">
          <a:xfrm>
            <a:off x="76200" y="1220788"/>
            <a:ext cx="3492500" cy="3749675"/>
            <a:chOff x="76200" y="1220788"/>
            <a:chExt cx="3789363" cy="4151312"/>
          </a:xfrm>
        </p:grpSpPr>
        <p:sp>
          <p:nvSpPr>
            <p:cNvPr id="129" name="Rectangle 128"/>
            <p:cNvSpPr/>
            <p:nvPr/>
          </p:nvSpPr>
          <p:spPr>
            <a:xfrm>
              <a:off x="2658135" y="4936230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6200" y="3349170"/>
              <a:ext cx="647637" cy="367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cxnSp>
          <p:nvCxnSpPr>
            <p:cNvPr id="135" name="Straight Connector 134"/>
            <p:cNvCxnSpPr>
              <a:stCxn id="155" idx="6"/>
              <a:endCxn id="145" idx="2"/>
            </p:cNvCxnSpPr>
            <p:nvPr/>
          </p:nvCxnSpPr>
          <p:spPr>
            <a:xfrm rot="5633436">
              <a:off x="3157583" y="4118095"/>
              <a:ext cx="954345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Oval 136"/>
            <p:cNvSpPr/>
            <p:nvPr/>
          </p:nvSpPr>
          <p:spPr>
            <a:xfrm rot="5633436">
              <a:off x="2435151" y="16060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 rot="5633436">
              <a:off x="859120" y="486629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 rot="5633436">
              <a:off x="3526315" y="4615828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 rot="5633436">
              <a:off x="2585003" y="4926053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9" name="Straight Connector 148"/>
            <p:cNvCxnSpPr>
              <a:stCxn id="147" idx="0"/>
              <a:endCxn id="145" idx="5"/>
            </p:cNvCxnSpPr>
            <p:nvPr/>
          </p:nvCxnSpPr>
          <p:spPr>
            <a:xfrm rot="233436" flipV="1">
              <a:off x="2735644" y="4693689"/>
              <a:ext cx="818158" cy="33744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Oval 150"/>
            <p:cNvSpPr/>
            <p:nvPr/>
          </p:nvSpPr>
          <p:spPr>
            <a:xfrm rot="5633436">
              <a:off x="1229445" y="246373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 rot="5633436">
              <a:off x="2509216" y="400861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 rot="5633436">
              <a:off x="2050187" y="4334621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 rot="5633436">
              <a:off x="3225750" y="2824034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 rot="5633436">
              <a:off x="3581433" y="3498032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 rot="5633436">
              <a:off x="3540956" y="22352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0" name="Straight Connector 159"/>
            <p:cNvCxnSpPr>
              <a:stCxn id="140" idx="0"/>
              <a:endCxn id="147" idx="4"/>
            </p:cNvCxnSpPr>
            <p:nvPr/>
          </p:nvCxnSpPr>
          <p:spPr>
            <a:xfrm rot="233436" flipV="1">
              <a:off x="1002871" y="4908109"/>
              <a:ext cx="1603590" cy="9842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52" idx="0"/>
              <a:endCxn id="145" idx="4"/>
            </p:cNvCxnSpPr>
            <p:nvPr/>
          </p:nvCxnSpPr>
          <p:spPr>
            <a:xfrm rot="8664189" flipH="1" flipV="1">
              <a:off x="2863104" y="3778010"/>
              <a:ext cx="473671" cy="119161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259" idx="6"/>
            </p:cNvCxnSpPr>
            <p:nvPr/>
          </p:nvCxnSpPr>
          <p:spPr>
            <a:xfrm rot="16200000" flipH="1">
              <a:off x="2402" y="3918396"/>
              <a:ext cx="1439426" cy="40994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279" idx="1"/>
              <a:endCxn id="137" idx="4"/>
            </p:cNvCxnSpPr>
            <p:nvPr/>
          </p:nvCxnSpPr>
          <p:spPr>
            <a:xfrm flipV="1">
              <a:off x="927084" y="1660173"/>
              <a:ext cx="1529525" cy="35502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153" idx="0"/>
            </p:cNvCxnSpPr>
            <p:nvPr/>
          </p:nvCxnSpPr>
          <p:spPr>
            <a:xfrm flipV="1">
              <a:off x="2193077" y="4087337"/>
              <a:ext cx="389271" cy="30932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269" idx="5"/>
              <a:endCxn id="140" idx="1"/>
            </p:cNvCxnSpPr>
            <p:nvPr/>
          </p:nvCxnSpPr>
          <p:spPr>
            <a:xfrm rot="10800000" flipV="1">
              <a:off x="989092" y="4060974"/>
              <a:ext cx="714812" cy="81022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153" idx="7"/>
              <a:endCxn id="147" idx="3"/>
            </p:cNvCxnSpPr>
            <p:nvPr/>
          </p:nvCxnSpPr>
          <p:spPr>
            <a:xfrm rot="8664189" flipH="1" flipV="1">
              <a:off x="2315369" y="4319332"/>
              <a:ext cx="168799" cy="74168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137" idx="0"/>
              <a:endCxn id="156" idx="4"/>
            </p:cNvCxnSpPr>
            <p:nvPr/>
          </p:nvCxnSpPr>
          <p:spPr>
            <a:xfrm rot="11033436" flipH="1" flipV="1">
              <a:off x="2563400" y="1718172"/>
              <a:ext cx="1012793" cy="52726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155" idx="2"/>
              <a:endCxn id="156" idx="6"/>
            </p:cNvCxnSpPr>
            <p:nvPr/>
          </p:nvCxnSpPr>
          <p:spPr>
            <a:xfrm rot="16433436" flipV="1">
              <a:off x="3098531" y="2875687"/>
              <a:ext cx="1089675" cy="10334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>
              <a:stCxn id="154" idx="0"/>
              <a:endCxn id="155" idx="4"/>
            </p:cNvCxnSpPr>
            <p:nvPr/>
          </p:nvCxnSpPr>
          <p:spPr>
            <a:xfrm rot="19464189" flipH="1">
              <a:off x="3440121" y="2858816"/>
              <a:ext cx="93012" cy="72410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>
              <a:stCxn id="154" idx="4"/>
              <a:endCxn id="253" idx="0"/>
            </p:cNvCxnSpPr>
            <p:nvPr/>
          </p:nvCxnSpPr>
          <p:spPr>
            <a:xfrm rot="8664189">
              <a:off x="2690860" y="2897482"/>
              <a:ext cx="561515" cy="22496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156" idx="5"/>
              <a:endCxn id="154" idx="1"/>
            </p:cNvCxnSpPr>
            <p:nvPr/>
          </p:nvCxnSpPr>
          <p:spPr>
            <a:xfrm rot="19464189" flipH="1">
              <a:off x="3273044" y="2484459"/>
              <a:ext cx="385826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Oval 252"/>
            <p:cNvSpPr/>
            <p:nvPr/>
          </p:nvSpPr>
          <p:spPr>
            <a:xfrm rot="5633436">
              <a:off x="2552277" y="3073603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4" name="Straight Connector 253"/>
            <p:cNvCxnSpPr>
              <a:endCxn id="253" idx="7"/>
            </p:cNvCxnSpPr>
            <p:nvPr/>
          </p:nvCxnSpPr>
          <p:spPr>
            <a:xfrm rot="5400000" flipH="1" flipV="1">
              <a:off x="2223758" y="3554854"/>
              <a:ext cx="808469" cy="9128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253" idx="5"/>
              <a:endCxn id="266" idx="1"/>
            </p:cNvCxnSpPr>
            <p:nvPr/>
          </p:nvCxnSpPr>
          <p:spPr>
            <a:xfrm rot="8664189">
              <a:off x="2234415" y="3131235"/>
              <a:ext cx="341043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" name="Oval 255"/>
            <p:cNvSpPr/>
            <p:nvPr/>
          </p:nvSpPr>
          <p:spPr>
            <a:xfrm rot="5633436">
              <a:off x="1734119" y="2465495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7" name="Straight Connector 256"/>
            <p:cNvCxnSpPr>
              <a:stCxn id="137" idx="5"/>
              <a:endCxn id="256" idx="1"/>
            </p:cNvCxnSpPr>
            <p:nvPr/>
          </p:nvCxnSpPr>
          <p:spPr>
            <a:xfrm rot="233436" flipH="1">
              <a:off x="1883038" y="1693566"/>
              <a:ext cx="570126" cy="8067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stCxn id="151" idx="0"/>
              <a:endCxn id="256" idx="4"/>
            </p:cNvCxnSpPr>
            <p:nvPr/>
          </p:nvCxnSpPr>
          <p:spPr>
            <a:xfrm flipV="1">
              <a:off x="1373196" y="2523125"/>
              <a:ext cx="382381" cy="703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Oval 258"/>
            <p:cNvSpPr/>
            <p:nvPr/>
          </p:nvSpPr>
          <p:spPr>
            <a:xfrm rot="5633436">
              <a:off x="439707" y="32607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" name="Oval 259"/>
            <p:cNvSpPr/>
            <p:nvPr/>
          </p:nvSpPr>
          <p:spPr>
            <a:xfrm rot="5633436">
              <a:off x="1442166" y="315882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1" name="Oval 260"/>
            <p:cNvSpPr/>
            <p:nvPr/>
          </p:nvSpPr>
          <p:spPr>
            <a:xfrm rot="5633436">
              <a:off x="1015001" y="35753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2" name="Straight Connector 261"/>
            <p:cNvCxnSpPr>
              <a:stCxn id="279" idx="6"/>
              <a:endCxn id="259" idx="2"/>
            </p:cNvCxnSpPr>
            <p:nvPr/>
          </p:nvCxnSpPr>
          <p:spPr>
            <a:xfrm rot="5400000">
              <a:off x="156608" y="2519641"/>
              <a:ext cx="1089675" cy="34793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61" idx="3"/>
              <a:endCxn id="259" idx="0"/>
            </p:cNvCxnSpPr>
            <p:nvPr/>
          </p:nvCxnSpPr>
          <p:spPr>
            <a:xfrm rot="8664189">
              <a:off x="680776" y="3162870"/>
              <a:ext cx="279035" cy="57647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151" idx="6"/>
              <a:endCxn id="260" idx="3"/>
            </p:cNvCxnSpPr>
            <p:nvPr/>
          </p:nvCxnSpPr>
          <p:spPr>
            <a:xfrm rot="16200000" flipH="1">
              <a:off x="1121393" y="2793838"/>
              <a:ext cx="550111" cy="17741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61" idx="1"/>
              <a:endCxn id="260" idx="5"/>
            </p:cNvCxnSpPr>
            <p:nvPr/>
          </p:nvCxnSpPr>
          <p:spPr>
            <a:xfrm rot="8664189" flipH="1" flipV="1">
              <a:off x="1107941" y="3419471"/>
              <a:ext cx="406495" cy="1581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" name="Oval 265"/>
            <p:cNvSpPr/>
            <p:nvPr/>
          </p:nvSpPr>
          <p:spPr>
            <a:xfrm rot="5633436">
              <a:off x="2091525" y="328009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7" name="Straight Connector 266"/>
            <p:cNvCxnSpPr>
              <a:stCxn id="260" idx="0"/>
              <a:endCxn id="266" idx="4"/>
            </p:cNvCxnSpPr>
            <p:nvPr/>
          </p:nvCxnSpPr>
          <p:spPr>
            <a:xfrm rot="8664189" flipH="1" flipV="1">
              <a:off x="1659121" y="3025782"/>
              <a:ext cx="382381" cy="50617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>
              <a:stCxn id="266" idx="2"/>
              <a:endCxn id="256" idx="7"/>
            </p:cNvCxnSpPr>
            <p:nvPr/>
          </p:nvCxnSpPr>
          <p:spPr>
            <a:xfrm rot="14064189">
              <a:off x="1620148" y="2911788"/>
              <a:ext cx="797924" cy="2411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Oval 268"/>
            <p:cNvSpPr/>
            <p:nvPr/>
          </p:nvSpPr>
          <p:spPr>
            <a:xfrm rot="5633436">
              <a:off x="1666083" y="394444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0" name="Straight Connector 269"/>
            <p:cNvCxnSpPr>
              <a:stCxn id="261" idx="7"/>
              <a:endCxn id="269" idx="3"/>
            </p:cNvCxnSpPr>
            <p:nvPr/>
          </p:nvCxnSpPr>
          <p:spPr>
            <a:xfrm rot="8664189" flipH="1" flipV="1">
              <a:off x="1242291" y="3493288"/>
              <a:ext cx="361712" cy="65380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69" idx="0"/>
              <a:endCxn id="153" idx="4"/>
            </p:cNvCxnSpPr>
            <p:nvPr/>
          </p:nvCxnSpPr>
          <p:spPr>
            <a:xfrm rot="8664189" flipH="1" flipV="1">
              <a:off x="1914042" y="3941462"/>
              <a:ext cx="53395" cy="51495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Freeform 271"/>
            <p:cNvSpPr/>
            <p:nvPr/>
          </p:nvSpPr>
          <p:spPr>
            <a:xfrm>
              <a:off x="887469" y="2893967"/>
              <a:ext cx="1953244" cy="957859"/>
            </a:xfrm>
            <a:custGeom>
              <a:avLst/>
              <a:gdLst>
                <a:gd name="connsiteX0" fmla="*/ 2731655 w 3064164"/>
                <a:gd name="connsiteY0" fmla="*/ 39254 h 1103745"/>
                <a:gd name="connsiteX1" fmla="*/ 1831109 w 3064164"/>
                <a:gd name="connsiteY1" fmla="*/ 330200 h 1103745"/>
                <a:gd name="connsiteX2" fmla="*/ 889000 w 3064164"/>
                <a:gd name="connsiteY2" fmla="*/ 177800 h 1103745"/>
                <a:gd name="connsiteX3" fmla="*/ 99291 w 3064164"/>
                <a:gd name="connsiteY3" fmla="*/ 815109 h 1103745"/>
                <a:gd name="connsiteX4" fmla="*/ 293255 w 3064164"/>
                <a:gd name="connsiteY4" fmla="*/ 1078345 h 1103745"/>
                <a:gd name="connsiteX5" fmla="*/ 528782 w 3064164"/>
                <a:gd name="connsiteY5" fmla="*/ 967509 h 1103745"/>
                <a:gd name="connsiteX6" fmla="*/ 1138382 w 3064164"/>
                <a:gd name="connsiteY6" fmla="*/ 538018 h 1103745"/>
                <a:gd name="connsiteX7" fmla="*/ 2011218 w 3064164"/>
                <a:gd name="connsiteY7" fmla="*/ 662709 h 1103745"/>
                <a:gd name="connsiteX8" fmla="*/ 2149764 w 3064164"/>
                <a:gd name="connsiteY8" fmla="*/ 662709 h 1103745"/>
                <a:gd name="connsiteX9" fmla="*/ 2413000 w 3064164"/>
                <a:gd name="connsiteY9" fmla="*/ 579582 h 1103745"/>
                <a:gd name="connsiteX10" fmla="*/ 2981037 w 3064164"/>
                <a:gd name="connsiteY10" fmla="*/ 385618 h 1103745"/>
                <a:gd name="connsiteX11" fmla="*/ 2911764 w 3064164"/>
                <a:gd name="connsiteY11" fmla="*/ 94673 h 1103745"/>
                <a:gd name="connsiteX12" fmla="*/ 2731655 w 3064164"/>
                <a:gd name="connsiteY12" fmla="*/ 39254 h 1103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4164" h="1103745">
                  <a:moveTo>
                    <a:pt x="2731655" y="39254"/>
                  </a:moveTo>
                  <a:cubicBezTo>
                    <a:pt x="2551546" y="78508"/>
                    <a:pt x="2138218" y="307109"/>
                    <a:pt x="1831109" y="330200"/>
                  </a:cubicBezTo>
                  <a:cubicBezTo>
                    <a:pt x="1524000" y="353291"/>
                    <a:pt x="1177636" y="96982"/>
                    <a:pt x="889000" y="177800"/>
                  </a:cubicBezTo>
                  <a:cubicBezTo>
                    <a:pt x="600364" y="258618"/>
                    <a:pt x="198582" y="665018"/>
                    <a:pt x="99291" y="815109"/>
                  </a:cubicBezTo>
                  <a:cubicBezTo>
                    <a:pt x="0" y="965200"/>
                    <a:pt x="221673" y="1052945"/>
                    <a:pt x="293255" y="1078345"/>
                  </a:cubicBezTo>
                  <a:cubicBezTo>
                    <a:pt x="364837" y="1103745"/>
                    <a:pt x="387928" y="1057563"/>
                    <a:pt x="528782" y="967509"/>
                  </a:cubicBezTo>
                  <a:cubicBezTo>
                    <a:pt x="669636" y="877455"/>
                    <a:pt x="891309" y="588818"/>
                    <a:pt x="1138382" y="538018"/>
                  </a:cubicBezTo>
                  <a:cubicBezTo>
                    <a:pt x="1385455" y="487218"/>
                    <a:pt x="1842654" y="641927"/>
                    <a:pt x="2011218" y="662709"/>
                  </a:cubicBezTo>
                  <a:cubicBezTo>
                    <a:pt x="2179782" y="683491"/>
                    <a:pt x="2082800" y="676563"/>
                    <a:pt x="2149764" y="662709"/>
                  </a:cubicBezTo>
                  <a:cubicBezTo>
                    <a:pt x="2216728" y="648855"/>
                    <a:pt x="2413000" y="579582"/>
                    <a:pt x="2413000" y="579582"/>
                  </a:cubicBezTo>
                  <a:cubicBezTo>
                    <a:pt x="2551546" y="533400"/>
                    <a:pt x="2897910" y="466436"/>
                    <a:pt x="2981037" y="385618"/>
                  </a:cubicBezTo>
                  <a:cubicBezTo>
                    <a:pt x="3064164" y="304800"/>
                    <a:pt x="2960255" y="154709"/>
                    <a:pt x="2911764" y="94673"/>
                  </a:cubicBezTo>
                  <a:cubicBezTo>
                    <a:pt x="2863273" y="34637"/>
                    <a:pt x="2911764" y="0"/>
                    <a:pt x="2731655" y="39254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3080131" y="2498520"/>
              <a:ext cx="785432" cy="150621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FFC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4" name="Freeform 273"/>
            <p:cNvSpPr/>
            <p:nvPr/>
          </p:nvSpPr>
          <p:spPr>
            <a:xfrm rot="19606276">
              <a:off x="1125165" y="2101316"/>
              <a:ext cx="1028295" cy="97719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00B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5" name="Oval 274"/>
            <p:cNvSpPr/>
            <p:nvPr/>
          </p:nvSpPr>
          <p:spPr>
            <a:xfrm>
              <a:off x="329399" y="3104872"/>
              <a:ext cx="437499" cy="448172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" name="Oval 275"/>
            <p:cNvSpPr/>
            <p:nvPr/>
          </p:nvSpPr>
          <p:spPr>
            <a:xfrm>
              <a:off x="3428064" y="2067923"/>
              <a:ext cx="437499" cy="448172"/>
            </a:xfrm>
            <a:prstGeom prst="ellipse">
              <a:avLst/>
            </a:prstGeom>
            <a:solidFill>
              <a:schemeClr val="bg1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7" name="Oval 276"/>
            <p:cNvSpPr/>
            <p:nvPr/>
          </p:nvSpPr>
          <p:spPr>
            <a:xfrm>
              <a:off x="2291255" y="1436965"/>
              <a:ext cx="435777" cy="448174"/>
            </a:xfrm>
            <a:prstGeom prst="ellipse">
              <a:avLst/>
            </a:prstGeom>
            <a:solidFill>
              <a:srgbClr val="050AE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8" name="Freeform 277"/>
            <p:cNvSpPr/>
            <p:nvPr/>
          </p:nvSpPr>
          <p:spPr>
            <a:xfrm rot="21073562">
              <a:off x="2365320" y="3781525"/>
              <a:ext cx="1369337" cy="117755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9" name="Oval 278"/>
            <p:cNvSpPr/>
            <p:nvPr/>
          </p:nvSpPr>
          <p:spPr>
            <a:xfrm rot="5633436">
              <a:off x="797149" y="2005054"/>
              <a:ext cx="161694" cy="1257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0" name="Straight Connector 279"/>
            <p:cNvCxnSpPr>
              <a:stCxn id="279" idx="7"/>
              <a:endCxn id="151" idx="3"/>
            </p:cNvCxnSpPr>
            <p:nvPr/>
          </p:nvCxnSpPr>
          <p:spPr>
            <a:xfrm>
              <a:off x="920194" y="2129436"/>
              <a:ext cx="351377" cy="33217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1" name="Oval 280"/>
            <p:cNvSpPr/>
            <p:nvPr/>
          </p:nvSpPr>
          <p:spPr>
            <a:xfrm>
              <a:off x="668719" y="1844715"/>
              <a:ext cx="437499" cy="448174"/>
            </a:xfrm>
            <a:prstGeom prst="ellipse">
              <a:avLst/>
            </a:prstGeom>
            <a:solidFill>
              <a:srgbClr val="00B0F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760008" y="3848311"/>
              <a:ext cx="2066925" cy="1437669"/>
            </a:xfrm>
            <a:custGeom>
              <a:avLst/>
              <a:gdLst>
                <a:gd name="connsiteX0" fmla="*/ 1971964 w 3505201"/>
                <a:gd name="connsiteY0" fmla="*/ 1614055 h 1798782"/>
                <a:gd name="connsiteX1" fmla="*/ 46182 w 3505201"/>
                <a:gd name="connsiteY1" fmla="*/ 1530927 h 1798782"/>
                <a:gd name="connsiteX2" fmla="*/ 1694873 w 3505201"/>
                <a:gd name="connsiteY2" fmla="*/ 6927 h 1798782"/>
                <a:gd name="connsiteX3" fmla="*/ 3454401 w 3505201"/>
                <a:gd name="connsiteY3" fmla="*/ 1489364 h 1798782"/>
                <a:gd name="connsiteX4" fmla="*/ 1971964 w 3505201"/>
                <a:gd name="connsiteY4" fmla="*/ 1614055 h 1798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5201" h="1798782">
                  <a:moveTo>
                    <a:pt x="1971964" y="1614055"/>
                  </a:moveTo>
                  <a:cubicBezTo>
                    <a:pt x="1403928" y="1620982"/>
                    <a:pt x="92364" y="1798782"/>
                    <a:pt x="46182" y="1530927"/>
                  </a:cubicBezTo>
                  <a:cubicBezTo>
                    <a:pt x="0" y="1263072"/>
                    <a:pt x="1126837" y="13854"/>
                    <a:pt x="1694873" y="6927"/>
                  </a:cubicBezTo>
                  <a:cubicBezTo>
                    <a:pt x="2262909" y="0"/>
                    <a:pt x="3403601" y="1223819"/>
                    <a:pt x="3454401" y="1489364"/>
                  </a:cubicBezTo>
                  <a:cubicBezTo>
                    <a:pt x="3505201" y="1754909"/>
                    <a:pt x="2540000" y="1607128"/>
                    <a:pt x="1971964" y="161405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648049" y="4693689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1883038" y="4317575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1547162" y="4017035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3500406" y="468314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658135" y="3751647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2727032" y="3001177"/>
              <a:ext cx="277312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2249916" y="319626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1550607" y="3182204"/>
              <a:ext cx="265255" cy="3673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811681" y="3198021"/>
              <a:ext cx="647637" cy="3655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2852770" y="2489733"/>
              <a:ext cx="647637" cy="4305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1359417" y="2087255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685943" y="224016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436190" y="152484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618518" y="1220788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41" grpId="0" animBg="1"/>
      <p:bldP spid="141" grpId="1" animBg="1"/>
      <p:bldP spid="148" grpId="0"/>
      <p:bldP spid="148" grpId="1"/>
      <p:bldP spid="157" grpId="0"/>
      <p:bldP spid="157" grpId="1"/>
      <p:bldP spid="158" grpId="0"/>
      <p:bldP spid="15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73"/>
          <p:cNvGrpSpPr>
            <a:grpSpLocks/>
          </p:cNvGrpSpPr>
          <p:nvPr/>
        </p:nvGrpSpPr>
        <p:grpSpPr bwMode="auto">
          <a:xfrm>
            <a:off x="152400" y="3440113"/>
            <a:ext cx="8856663" cy="3303587"/>
            <a:chOff x="152400" y="3440360"/>
            <a:chExt cx="8857419" cy="3303340"/>
          </a:xfrm>
        </p:grpSpPr>
        <p:sp>
          <p:nvSpPr>
            <p:cNvPr id="121" name="Rectangle 120"/>
            <p:cNvSpPr/>
            <p:nvPr/>
          </p:nvSpPr>
          <p:spPr>
            <a:xfrm>
              <a:off x="8479549" y="4745187"/>
              <a:ext cx="276249" cy="4365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2" name="Oval 121"/>
            <p:cNvSpPr/>
            <p:nvPr/>
          </p:nvSpPr>
          <p:spPr>
            <a:xfrm rot="5633436">
              <a:off x="4479515" y="4287218"/>
              <a:ext cx="165088" cy="12224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 rot="5633436">
              <a:off x="8531953" y="4673745"/>
              <a:ext cx="165088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 rot="5633436">
              <a:off x="7166587" y="4210230"/>
              <a:ext cx="165088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0" name="Straight Connector 129"/>
            <p:cNvCxnSpPr>
              <a:stCxn id="122" idx="0"/>
              <a:endCxn id="124" idx="4"/>
            </p:cNvCxnSpPr>
            <p:nvPr/>
          </p:nvCxnSpPr>
          <p:spPr>
            <a:xfrm>
              <a:off x="4623182" y="4351517"/>
              <a:ext cx="3930986" cy="37938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138" idx="4"/>
              <a:endCxn id="122" idx="1"/>
            </p:cNvCxnSpPr>
            <p:nvPr/>
          </p:nvCxnSpPr>
          <p:spPr>
            <a:xfrm rot="10800000" flipV="1">
              <a:off x="4608893" y="4273735"/>
              <a:ext cx="649342" cy="1904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>
              <a:stCxn id="128" idx="7"/>
              <a:endCxn id="124" idx="3"/>
            </p:cNvCxnSpPr>
            <p:nvPr/>
          </p:nvCxnSpPr>
          <p:spPr>
            <a:xfrm>
              <a:off x="7287234" y="4330880"/>
              <a:ext cx="1287573" cy="34287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137"/>
            <p:cNvSpPr/>
            <p:nvPr/>
          </p:nvSpPr>
          <p:spPr>
            <a:xfrm rot="5633436">
              <a:off x="5236816" y="4215785"/>
              <a:ext cx="165088" cy="12224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9" name="Straight Connector 138"/>
            <p:cNvCxnSpPr>
              <a:stCxn id="138" idx="0"/>
              <a:endCxn id="128" idx="4"/>
            </p:cNvCxnSpPr>
            <p:nvPr/>
          </p:nvCxnSpPr>
          <p:spPr>
            <a:xfrm flipV="1">
              <a:off x="5378896" y="4265798"/>
              <a:ext cx="1809904" cy="1587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141"/>
            <p:cNvSpPr/>
            <p:nvPr/>
          </p:nvSpPr>
          <p:spPr>
            <a:xfrm>
              <a:off x="4448542" y="4419774"/>
              <a:ext cx="276249" cy="4365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961769" y="3927686"/>
              <a:ext cx="276249" cy="4365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4981987" y="3881652"/>
              <a:ext cx="276249" cy="4365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93" name="Oval 92"/>
            <p:cNvSpPr/>
            <p:nvPr/>
          </p:nvSpPr>
          <p:spPr>
            <a:xfrm rot="5633436">
              <a:off x="8539098" y="4215785"/>
              <a:ext cx="165088" cy="12224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4" name="Straight Connector 93"/>
            <p:cNvCxnSpPr>
              <a:stCxn id="113" idx="4"/>
              <a:endCxn id="128" idx="0"/>
            </p:cNvCxnSpPr>
            <p:nvPr/>
          </p:nvCxnSpPr>
          <p:spPr>
            <a:xfrm rot="10800000">
              <a:off x="7309461" y="4275323"/>
              <a:ext cx="488992" cy="1269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14" idx="6"/>
              <a:endCxn id="124" idx="2"/>
            </p:cNvCxnSpPr>
            <p:nvPr/>
          </p:nvCxnSpPr>
          <p:spPr>
            <a:xfrm rot="16200000" flipH="1">
              <a:off x="8253367" y="4285638"/>
              <a:ext cx="707972" cy="2381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Rectangle 110"/>
            <p:cNvSpPr/>
            <p:nvPr/>
          </p:nvSpPr>
          <p:spPr>
            <a:xfrm>
              <a:off x="8612910" y="3899113"/>
              <a:ext cx="276249" cy="4365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3" name="Oval 112"/>
            <p:cNvSpPr/>
            <p:nvPr/>
          </p:nvSpPr>
          <p:spPr>
            <a:xfrm rot="5633436">
              <a:off x="7777033" y="4231659"/>
              <a:ext cx="165088" cy="12224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5" name="Straight Connector 114"/>
            <p:cNvCxnSpPr>
              <a:stCxn id="93" idx="4"/>
              <a:endCxn id="113" idx="0"/>
            </p:cNvCxnSpPr>
            <p:nvPr/>
          </p:nvCxnSpPr>
          <p:spPr>
            <a:xfrm rot="10800000" flipV="1">
              <a:off x="7919113" y="4272148"/>
              <a:ext cx="641405" cy="2539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Rectangle 119"/>
            <p:cNvSpPr/>
            <p:nvPr/>
          </p:nvSpPr>
          <p:spPr>
            <a:xfrm>
              <a:off x="7849257" y="3913400"/>
              <a:ext cx="276249" cy="4365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23" name="Oval 122"/>
            <p:cNvSpPr/>
            <p:nvPr/>
          </p:nvSpPr>
          <p:spPr>
            <a:xfrm rot="5633436">
              <a:off x="5539261" y="3864181"/>
              <a:ext cx="165088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 rot="5633436">
              <a:off x="7369804" y="3826083"/>
              <a:ext cx="165088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 rot="5633436">
              <a:off x="6130655" y="3868149"/>
              <a:ext cx="165088" cy="12224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 rot="5633436">
              <a:off x="6814926" y="3842751"/>
              <a:ext cx="165088" cy="12224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3" name="Straight Connector 132"/>
            <p:cNvCxnSpPr>
              <a:stCxn id="138" idx="1"/>
              <a:endCxn id="123" idx="5"/>
            </p:cNvCxnSpPr>
            <p:nvPr/>
          </p:nvCxnSpPr>
          <p:spPr>
            <a:xfrm flipV="1">
              <a:off x="5366195" y="3980070"/>
              <a:ext cx="207981" cy="24128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14" idx="4"/>
              <a:endCxn id="166" idx="4"/>
            </p:cNvCxnSpPr>
            <p:nvPr/>
          </p:nvCxnSpPr>
          <p:spPr>
            <a:xfrm rot="10800000" flipV="1">
              <a:off x="4758131" y="3856254"/>
              <a:ext cx="3783335" cy="6667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25" idx="7"/>
              <a:endCxn id="113" idx="3"/>
            </p:cNvCxnSpPr>
            <p:nvPr/>
          </p:nvCxnSpPr>
          <p:spPr>
            <a:xfrm>
              <a:off x="7492039" y="3946734"/>
              <a:ext cx="328640" cy="28572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Rectangle 160"/>
            <p:cNvSpPr/>
            <p:nvPr/>
          </p:nvSpPr>
          <p:spPr>
            <a:xfrm>
              <a:off x="4494584" y="3478457"/>
              <a:ext cx="514394" cy="4365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790094" y="3519729"/>
              <a:ext cx="514394" cy="4365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6431499" y="3492743"/>
              <a:ext cx="515981" cy="4365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033212" y="3478457"/>
              <a:ext cx="514394" cy="4365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66" name="Oval 165"/>
            <p:cNvSpPr/>
            <p:nvPr/>
          </p:nvSpPr>
          <p:spPr>
            <a:xfrm rot="5633436">
              <a:off x="4735917" y="3867355"/>
              <a:ext cx="165088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0" name="Straight Connector 169"/>
            <p:cNvCxnSpPr>
              <a:stCxn id="122" idx="2"/>
              <a:endCxn id="166" idx="5"/>
            </p:cNvCxnSpPr>
            <p:nvPr/>
          </p:nvCxnSpPr>
          <p:spPr>
            <a:xfrm rot="5400000" flipH="1" flipV="1">
              <a:off x="4527946" y="4021325"/>
              <a:ext cx="284142" cy="20480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/>
            <p:cNvSpPr/>
            <p:nvPr/>
          </p:nvSpPr>
          <p:spPr>
            <a:xfrm rot="5633436">
              <a:off x="8518459" y="3799891"/>
              <a:ext cx="165088" cy="12224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 rot="5633436">
              <a:off x="7963580" y="3819734"/>
              <a:ext cx="165088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8495425" y="3481632"/>
              <a:ext cx="514394" cy="4365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7690493" y="3440360"/>
              <a:ext cx="514394" cy="4365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5299514" y="3478457"/>
              <a:ext cx="514394" cy="4365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52400" y="5600785"/>
              <a:ext cx="8839955" cy="1142915"/>
            </a:xfrm>
            <a:prstGeom prst="rect">
              <a:avLst/>
            </a:prstGeom>
            <a:solidFill>
              <a:schemeClr val="bg2">
                <a:lumMod val="90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16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16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(13,12)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=7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=5.</a:t>
              </a:r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7465049" y="3875302"/>
              <a:ext cx="1133572" cy="409544"/>
            </a:xfrm>
            <a:custGeom>
              <a:avLst/>
              <a:gdLst>
                <a:gd name="connsiteX0" fmla="*/ 0 w 1132765"/>
                <a:gd name="connsiteY0" fmla="*/ 13648 h 409433"/>
                <a:gd name="connsiteX1" fmla="*/ 1105469 w 1132765"/>
                <a:gd name="connsiteY1" fmla="*/ 0 h 409433"/>
                <a:gd name="connsiteX2" fmla="*/ 1132765 w 1132765"/>
                <a:gd name="connsiteY2" fmla="*/ 368490 h 409433"/>
                <a:gd name="connsiteX3" fmla="*/ 395785 w 1132765"/>
                <a:gd name="connsiteY3" fmla="*/ 409433 h 409433"/>
                <a:gd name="connsiteX4" fmla="*/ 0 w 1132765"/>
                <a:gd name="connsiteY4" fmla="*/ 13648 h 409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2765" h="409433">
                  <a:moveTo>
                    <a:pt x="0" y="13648"/>
                  </a:moveTo>
                  <a:lnTo>
                    <a:pt x="1105469" y="0"/>
                  </a:lnTo>
                  <a:lnTo>
                    <a:pt x="1132765" y="368490"/>
                  </a:lnTo>
                  <a:lnTo>
                    <a:pt x="395785" y="409433"/>
                  </a:lnTo>
                  <a:lnTo>
                    <a:pt x="0" y="13648"/>
                  </a:lnTo>
                  <a:close/>
                </a:path>
              </a:pathLst>
            </a:custGeom>
            <a:solidFill>
              <a:srgbClr val="FFC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152400" y="3124200"/>
            <a:ext cx="8856663" cy="3619500"/>
            <a:chOff x="152400" y="3124183"/>
            <a:chExt cx="8857419" cy="3619517"/>
          </a:xfrm>
        </p:grpSpPr>
        <p:sp>
          <p:nvSpPr>
            <p:cNvPr id="178" name="Rectangle 177"/>
            <p:cNvSpPr/>
            <p:nvPr/>
          </p:nvSpPr>
          <p:spPr>
            <a:xfrm>
              <a:off x="8479549" y="4745029"/>
              <a:ext cx="276249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79" name="Oval 178"/>
            <p:cNvSpPr/>
            <p:nvPr/>
          </p:nvSpPr>
          <p:spPr>
            <a:xfrm rot="5633436">
              <a:off x="3988134" y="4287822"/>
              <a:ext cx="165101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 rot="5633436">
              <a:off x="8531947" y="4673585"/>
              <a:ext cx="165101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Oval 180"/>
            <p:cNvSpPr/>
            <p:nvPr/>
          </p:nvSpPr>
          <p:spPr>
            <a:xfrm rot="5633436">
              <a:off x="7166580" y="4210033"/>
              <a:ext cx="165101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2" name="Straight Connector 181"/>
            <p:cNvCxnSpPr>
              <a:stCxn id="179" idx="0"/>
              <a:endCxn id="180" idx="4"/>
            </p:cNvCxnSpPr>
            <p:nvPr/>
          </p:nvCxnSpPr>
          <p:spPr>
            <a:xfrm>
              <a:off x="4131015" y="4351327"/>
              <a:ext cx="4423153" cy="37941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>
              <a:stCxn id="185" idx="4"/>
              <a:endCxn id="179" idx="1"/>
            </p:cNvCxnSpPr>
            <p:nvPr/>
          </p:nvCxnSpPr>
          <p:spPr>
            <a:xfrm rot="10800000" flipV="1">
              <a:off x="4116726" y="4273538"/>
              <a:ext cx="650931" cy="190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81" idx="7"/>
              <a:endCxn id="180" idx="3"/>
            </p:cNvCxnSpPr>
            <p:nvPr/>
          </p:nvCxnSpPr>
          <p:spPr>
            <a:xfrm>
              <a:off x="7287234" y="4332277"/>
              <a:ext cx="1287573" cy="34131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Oval 184"/>
            <p:cNvSpPr/>
            <p:nvPr/>
          </p:nvSpPr>
          <p:spPr>
            <a:xfrm rot="5633436">
              <a:off x="4745437" y="4216383"/>
              <a:ext cx="165101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6" name="Straight Connector 185"/>
            <p:cNvCxnSpPr>
              <a:stCxn id="185" idx="0"/>
              <a:endCxn id="181" idx="4"/>
            </p:cNvCxnSpPr>
            <p:nvPr/>
          </p:nvCxnSpPr>
          <p:spPr>
            <a:xfrm flipV="1">
              <a:off x="4888317" y="4265601"/>
              <a:ext cx="2300483" cy="1587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Rectangle 186"/>
            <p:cNvSpPr/>
            <p:nvPr/>
          </p:nvSpPr>
          <p:spPr>
            <a:xfrm>
              <a:off x="3957963" y="4419589"/>
              <a:ext cx="274660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6961769" y="3927462"/>
              <a:ext cx="276249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4491408" y="3881425"/>
              <a:ext cx="276249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90" name="Oval 189"/>
            <p:cNvSpPr/>
            <p:nvPr/>
          </p:nvSpPr>
          <p:spPr>
            <a:xfrm rot="5633436">
              <a:off x="8539091" y="4215589"/>
              <a:ext cx="165101" cy="12224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1" name="Straight Connector 190"/>
            <p:cNvCxnSpPr>
              <a:stCxn id="194" idx="4"/>
              <a:endCxn id="181" idx="0"/>
            </p:cNvCxnSpPr>
            <p:nvPr/>
          </p:nvCxnSpPr>
          <p:spPr>
            <a:xfrm rot="10800000">
              <a:off x="7309461" y="4275126"/>
              <a:ext cx="488992" cy="1428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210" idx="6"/>
              <a:endCxn id="180" idx="2"/>
            </p:cNvCxnSpPr>
            <p:nvPr/>
          </p:nvCxnSpPr>
          <p:spPr>
            <a:xfrm rot="16200000" flipH="1">
              <a:off x="8252545" y="4286237"/>
              <a:ext cx="709616" cy="2381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Rectangle 192"/>
            <p:cNvSpPr/>
            <p:nvPr/>
          </p:nvSpPr>
          <p:spPr>
            <a:xfrm>
              <a:off x="8612910" y="3900475"/>
              <a:ext cx="276249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94" name="Oval 193"/>
            <p:cNvSpPr/>
            <p:nvPr/>
          </p:nvSpPr>
          <p:spPr>
            <a:xfrm rot="5633436">
              <a:off x="7777026" y="4231464"/>
              <a:ext cx="165101" cy="12224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5" name="Straight Connector 194"/>
            <p:cNvCxnSpPr>
              <a:stCxn id="190" idx="4"/>
              <a:endCxn id="194" idx="0"/>
            </p:cNvCxnSpPr>
            <p:nvPr/>
          </p:nvCxnSpPr>
          <p:spPr>
            <a:xfrm rot="10800000" flipV="1">
              <a:off x="7919113" y="4273538"/>
              <a:ext cx="641405" cy="2381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Rectangle 195"/>
            <p:cNvSpPr/>
            <p:nvPr/>
          </p:nvSpPr>
          <p:spPr>
            <a:xfrm>
              <a:off x="7849257" y="3913175"/>
              <a:ext cx="276249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7" name="Oval 196"/>
            <p:cNvSpPr/>
            <p:nvPr/>
          </p:nvSpPr>
          <p:spPr>
            <a:xfrm rot="5633436">
              <a:off x="5047881" y="3863163"/>
              <a:ext cx="165101" cy="12224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Oval 197"/>
            <p:cNvSpPr/>
            <p:nvPr/>
          </p:nvSpPr>
          <p:spPr>
            <a:xfrm rot="5633436">
              <a:off x="7369798" y="3825856"/>
              <a:ext cx="165101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Oval 198"/>
            <p:cNvSpPr/>
            <p:nvPr/>
          </p:nvSpPr>
          <p:spPr>
            <a:xfrm rot="5633436">
              <a:off x="5529729" y="3868720"/>
              <a:ext cx="165101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Oval 199"/>
            <p:cNvSpPr/>
            <p:nvPr/>
          </p:nvSpPr>
          <p:spPr>
            <a:xfrm rot="5633436">
              <a:off x="6814919" y="3842525"/>
              <a:ext cx="165101" cy="12224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1" name="Straight Connector 200"/>
            <p:cNvCxnSpPr>
              <a:stCxn id="185" idx="1"/>
              <a:endCxn id="197" idx="5"/>
            </p:cNvCxnSpPr>
            <p:nvPr/>
          </p:nvCxnSpPr>
          <p:spPr>
            <a:xfrm flipV="1">
              <a:off x="4874028" y="3979850"/>
              <a:ext cx="209568" cy="24288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210" idx="4"/>
              <a:endCxn id="208" idx="4"/>
            </p:cNvCxnSpPr>
            <p:nvPr/>
          </p:nvCxnSpPr>
          <p:spPr>
            <a:xfrm rot="10800000" flipV="1">
              <a:off x="4265964" y="3857611"/>
              <a:ext cx="4275502" cy="6508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98" idx="7"/>
              <a:endCxn id="194" idx="3"/>
            </p:cNvCxnSpPr>
            <p:nvPr/>
          </p:nvCxnSpPr>
          <p:spPr>
            <a:xfrm>
              <a:off x="7492039" y="3946512"/>
              <a:ext cx="328640" cy="28575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Rectangle 203"/>
            <p:cNvSpPr/>
            <p:nvPr/>
          </p:nvSpPr>
          <p:spPr>
            <a:xfrm>
              <a:off x="4002417" y="3479785"/>
              <a:ext cx="514394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5299514" y="3479785"/>
              <a:ext cx="514394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6663294" y="3479785"/>
              <a:ext cx="515981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7033212" y="3479785"/>
              <a:ext cx="514394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08" name="Oval 207"/>
            <p:cNvSpPr/>
            <p:nvPr/>
          </p:nvSpPr>
          <p:spPr>
            <a:xfrm rot="5633436">
              <a:off x="4244538" y="3866338"/>
              <a:ext cx="165101" cy="12224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9" name="Straight Connector 208"/>
            <p:cNvCxnSpPr>
              <a:stCxn id="179" idx="2"/>
              <a:endCxn id="208" idx="5"/>
            </p:cNvCxnSpPr>
            <p:nvPr/>
          </p:nvCxnSpPr>
          <p:spPr>
            <a:xfrm rot="5400000" flipH="1" flipV="1">
              <a:off x="4037355" y="4022705"/>
              <a:ext cx="282576" cy="20321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Oval 209"/>
            <p:cNvSpPr/>
            <p:nvPr/>
          </p:nvSpPr>
          <p:spPr>
            <a:xfrm rot="5633436">
              <a:off x="8518453" y="3799662"/>
              <a:ext cx="165101" cy="12224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1" name="Oval 210"/>
            <p:cNvSpPr/>
            <p:nvPr/>
          </p:nvSpPr>
          <p:spPr>
            <a:xfrm rot="5633436">
              <a:off x="7963573" y="3819506"/>
              <a:ext cx="165101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8495425" y="3481373"/>
              <a:ext cx="514394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7690493" y="3440097"/>
              <a:ext cx="514394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4807347" y="3479785"/>
              <a:ext cx="515982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15" name="Oval 214"/>
            <p:cNvSpPr/>
            <p:nvPr/>
          </p:nvSpPr>
          <p:spPr>
            <a:xfrm rot="5633436">
              <a:off x="5831379" y="3421043"/>
              <a:ext cx="165101" cy="12066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5391597" y="3124183"/>
              <a:ext cx="592189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cxnSp>
          <p:nvCxnSpPr>
            <p:cNvPr id="217" name="Straight Connector 216"/>
            <p:cNvCxnSpPr>
              <a:stCxn id="218" idx="4"/>
              <a:endCxn id="215" idx="0"/>
            </p:cNvCxnSpPr>
            <p:nvPr/>
          </p:nvCxnSpPr>
          <p:spPr>
            <a:xfrm rot="10800000" flipV="1">
              <a:off x="5974260" y="3471848"/>
              <a:ext cx="488992" cy="1270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Oval 217"/>
            <p:cNvSpPr/>
            <p:nvPr/>
          </p:nvSpPr>
          <p:spPr>
            <a:xfrm rot="5633436">
              <a:off x="6441825" y="3415485"/>
              <a:ext cx="165101" cy="12224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6514056" y="3124183"/>
              <a:ext cx="500105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cxnSp>
          <p:nvCxnSpPr>
            <p:cNvPr id="220" name="Straight Connector 219"/>
            <p:cNvCxnSpPr>
              <a:stCxn id="199" idx="2"/>
              <a:endCxn id="215" idx="5"/>
            </p:cNvCxnSpPr>
            <p:nvPr/>
          </p:nvCxnSpPr>
          <p:spPr>
            <a:xfrm rot="5400000" flipH="1" flipV="1">
              <a:off x="5587682" y="3567882"/>
              <a:ext cx="309564" cy="24767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endCxn id="200" idx="3"/>
            </p:cNvCxnSpPr>
            <p:nvPr/>
          </p:nvCxnSpPr>
          <p:spPr>
            <a:xfrm rot="16200000" flipH="1">
              <a:off x="6475174" y="3459927"/>
              <a:ext cx="404815" cy="36198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Rectangle 221"/>
            <p:cNvSpPr/>
            <p:nvPr/>
          </p:nvSpPr>
          <p:spPr>
            <a:xfrm>
              <a:off x="152400" y="5600695"/>
              <a:ext cx="8839955" cy="1143005"/>
            </a:xfrm>
            <a:prstGeom prst="rect">
              <a:avLst/>
            </a:prstGeom>
            <a:solidFill>
              <a:schemeClr val="bg2">
                <a:lumMod val="90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16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16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(15,14)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=9,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=8.</a:t>
              </a:r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5609104" y="3479785"/>
              <a:ext cx="1255819" cy="450852"/>
            </a:xfrm>
            <a:custGeom>
              <a:avLst/>
              <a:gdLst>
                <a:gd name="connsiteX0" fmla="*/ 0 w 1255594"/>
                <a:gd name="connsiteY0" fmla="*/ 395785 h 395785"/>
                <a:gd name="connsiteX1" fmla="*/ 327546 w 1255594"/>
                <a:gd name="connsiteY1" fmla="*/ 0 h 395785"/>
                <a:gd name="connsiteX2" fmla="*/ 914400 w 1255594"/>
                <a:gd name="connsiteY2" fmla="*/ 0 h 395785"/>
                <a:gd name="connsiteX3" fmla="*/ 1255594 w 1255594"/>
                <a:gd name="connsiteY3" fmla="*/ 368490 h 395785"/>
                <a:gd name="connsiteX4" fmla="*/ 0 w 1255594"/>
                <a:gd name="connsiteY4" fmla="*/ 395785 h 395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5594" h="395785">
                  <a:moveTo>
                    <a:pt x="0" y="395785"/>
                  </a:moveTo>
                  <a:lnTo>
                    <a:pt x="327546" y="0"/>
                  </a:lnTo>
                  <a:lnTo>
                    <a:pt x="914400" y="0"/>
                  </a:lnTo>
                  <a:lnTo>
                    <a:pt x="1255594" y="368490"/>
                  </a:lnTo>
                  <a:lnTo>
                    <a:pt x="0" y="395785"/>
                  </a:lnTo>
                  <a:close/>
                </a:path>
              </a:pathLst>
            </a:custGeom>
            <a:solidFill>
              <a:srgbClr val="00B050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" name="Group 223"/>
          <p:cNvGrpSpPr>
            <a:grpSpLocks/>
          </p:cNvGrpSpPr>
          <p:nvPr/>
        </p:nvGrpSpPr>
        <p:grpSpPr bwMode="auto">
          <a:xfrm>
            <a:off x="168275" y="3113088"/>
            <a:ext cx="8858250" cy="3619500"/>
            <a:chOff x="152400" y="3124183"/>
            <a:chExt cx="8857419" cy="3619517"/>
          </a:xfrm>
        </p:grpSpPr>
        <p:sp>
          <p:nvSpPr>
            <p:cNvPr id="225" name="Rectangle 224"/>
            <p:cNvSpPr/>
            <p:nvPr/>
          </p:nvSpPr>
          <p:spPr>
            <a:xfrm>
              <a:off x="8479644" y="4745028"/>
              <a:ext cx="276199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26" name="Oval 225"/>
            <p:cNvSpPr/>
            <p:nvPr/>
          </p:nvSpPr>
          <p:spPr>
            <a:xfrm rot="5633436">
              <a:off x="3988226" y="4287037"/>
              <a:ext cx="165101" cy="12222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7" name="Oval 226"/>
            <p:cNvSpPr/>
            <p:nvPr/>
          </p:nvSpPr>
          <p:spPr>
            <a:xfrm rot="5633436">
              <a:off x="8532019" y="4673596"/>
              <a:ext cx="165101" cy="120639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 rot="5633436">
              <a:off x="7166103" y="4209250"/>
              <a:ext cx="165101" cy="12222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9" name="Straight Connector 228"/>
            <p:cNvCxnSpPr>
              <a:stCxn id="226" idx="0"/>
              <a:endCxn id="227" idx="4"/>
            </p:cNvCxnSpPr>
            <p:nvPr/>
          </p:nvCxnSpPr>
          <p:spPr>
            <a:xfrm>
              <a:off x="4131890" y="4351326"/>
              <a:ext cx="4422360" cy="37941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>
              <a:stCxn id="232" idx="4"/>
              <a:endCxn id="226" idx="1"/>
            </p:cNvCxnSpPr>
            <p:nvPr/>
          </p:nvCxnSpPr>
          <p:spPr>
            <a:xfrm rot="10800000" flipV="1">
              <a:off x="4117603" y="4273538"/>
              <a:ext cx="649227" cy="190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28" idx="7"/>
              <a:endCxn id="227" idx="3"/>
            </p:cNvCxnSpPr>
            <p:nvPr/>
          </p:nvCxnSpPr>
          <p:spPr>
            <a:xfrm>
              <a:off x="7287544" y="4332276"/>
              <a:ext cx="1287341" cy="34131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Oval 231"/>
            <p:cNvSpPr/>
            <p:nvPr/>
          </p:nvSpPr>
          <p:spPr>
            <a:xfrm rot="5633436">
              <a:off x="4745393" y="4215600"/>
              <a:ext cx="165101" cy="122226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3" name="Straight Connector 232"/>
            <p:cNvCxnSpPr>
              <a:stCxn id="232" idx="0"/>
              <a:endCxn id="228" idx="4"/>
            </p:cNvCxnSpPr>
            <p:nvPr/>
          </p:nvCxnSpPr>
          <p:spPr>
            <a:xfrm flipV="1">
              <a:off x="4887469" y="4265600"/>
              <a:ext cx="2301659" cy="1587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Rectangle 233"/>
            <p:cNvSpPr/>
            <p:nvPr/>
          </p:nvSpPr>
          <p:spPr>
            <a:xfrm>
              <a:off x="3957281" y="4419589"/>
              <a:ext cx="276199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962136" y="3927462"/>
              <a:ext cx="276199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4490631" y="3881424"/>
              <a:ext cx="276199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37" name="Oval 236"/>
            <p:cNvSpPr/>
            <p:nvPr/>
          </p:nvSpPr>
          <p:spPr>
            <a:xfrm rot="5633436">
              <a:off x="8538368" y="4216394"/>
              <a:ext cx="165101" cy="120639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8" name="Straight Connector 237"/>
            <p:cNvCxnSpPr>
              <a:stCxn id="241" idx="4"/>
              <a:endCxn id="228" idx="0"/>
            </p:cNvCxnSpPr>
            <p:nvPr/>
          </p:nvCxnSpPr>
          <p:spPr>
            <a:xfrm rot="10800000">
              <a:off x="7309766" y="4275125"/>
              <a:ext cx="488904" cy="1428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>
              <a:endCxn id="227" idx="2"/>
            </p:cNvCxnSpPr>
            <p:nvPr/>
          </p:nvCxnSpPr>
          <p:spPr>
            <a:xfrm rot="16200000" flipH="1">
              <a:off x="8233567" y="4267189"/>
              <a:ext cx="763591" cy="793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0" name="Rectangle 239"/>
            <p:cNvSpPr/>
            <p:nvPr/>
          </p:nvSpPr>
          <p:spPr>
            <a:xfrm>
              <a:off x="8612981" y="3900474"/>
              <a:ext cx="276199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41" name="Oval 240"/>
            <p:cNvSpPr/>
            <p:nvPr/>
          </p:nvSpPr>
          <p:spPr>
            <a:xfrm rot="5633436">
              <a:off x="7776440" y="4232269"/>
              <a:ext cx="165101" cy="120639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2" name="Straight Connector 241"/>
            <p:cNvCxnSpPr>
              <a:stCxn id="237" idx="4"/>
              <a:endCxn id="241" idx="0"/>
            </p:cNvCxnSpPr>
            <p:nvPr/>
          </p:nvCxnSpPr>
          <p:spPr>
            <a:xfrm rot="10800000" flipV="1">
              <a:off x="7919309" y="4273538"/>
              <a:ext cx="641290" cy="238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3" name="Rectangle 242"/>
            <p:cNvSpPr/>
            <p:nvPr/>
          </p:nvSpPr>
          <p:spPr>
            <a:xfrm>
              <a:off x="7849466" y="3913174"/>
              <a:ext cx="276199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44" name="Oval 243"/>
            <p:cNvSpPr/>
            <p:nvPr/>
          </p:nvSpPr>
          <p:spPr>
            <a:xfrm rot="5633436">
              <a:off x="5047783" y="3863967"/>
              <a:ext cx="165101" cy="120639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" name="Oval 244"/>
            <p:cNvSpPr/>
            <p:nvPr/>
          </p:nvSpPr>
          <p:spPr>
            <a:xfrm rot="5633436">
              <a:off x="7370078" y="3825867"/>
              <a:ext cx="165101" cy="120639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" name="Oval 245"/>
            <p:cNvSpPr/>
            <p:nvPr/>
          </p:nvSpPr>
          <p:spPr>
            <a:xfrm rot="5633436">
              <a:off x="5529544" y="3867936"/>
              <a:ext cx="165101" cy="122226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7" name="Oval 246"/>
            <p:cNvSpPr/>
            <p:nvPr/>
          </p:nvSpPr>
          <p:spPr>
            <a:xfrm rot="5633436">
              <a:off x="6815299" y="3842535"/>
              <a:ext cx="165101" cy="122226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8" name="Straight Connector 247"/>
            <p:cNvCxnSpPr>
              <a:stCxn id="232" idx="1"/>
              <a:endCxn id="244" idx="5"/>
            </p:cNvCxnSpPr>
            <p:nvPr/>
          </p:nvCxnSpPr>
          <p:spPr>
            <a:xfrm flipV="1">
              <a:off x="4874770" y="3979849"/>
              <a:ext cx="207942" cy="24288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57" idx="4"/>
              <a:endCxn id="255" idx="4"/>
            </p:cNvCxnSpPr>
            <p:nvPr/>
          </p:nvCxnSpPr>
          <p:spPr>
            <a:xfrm rot="10800000" flipV="1">
              <a:off x="4266814" y="3857611"/>
              <a:ext cx="4273149" cy="6508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>
              <a:stCxn id="245" idx="7"/>
              <a:endCxn id="241" idx="3"/>
            </p:cNvCxnSpPr>
            <p:nvPr/>
          </p:nvCxnSpPr>
          <p:spPr>
            <a:xfrm>
              <a:off x="7490725" y="3946512"/>
              <a:ext cx="330169" cy="28575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Rectangle 250"/>
            <p:cNvSpPr/>
            <p:nvPr/>
          </p:nvSpPr>
          <p:spPr>
            <a:xfrm>
              <a:off x="4003314" y="3479785"/>
              <a:ext cx="514302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5298592" y="3479785"/>
              <a:ext cx="515890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6663714" y="3479785"/>
              <a:ext cx="514302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7031980" y="3479785"/>
              <a:ext cx="515890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55" name="Oval 254"/>
            <p:cNvSpPr/>
            <p:nvPr/>
          </p:nvSpPr>
          <p:spPr>
            <a:xfrm rot="5633436">
              <a:off x="4244583" y="3867142"/>
              <a:ext cx="165101" cy="120639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6" name="Straight Connector 255"/>
            <p:cNvCxnSpPr>
              <a:stCxn id="226" idx="2"/>
              <a:endCxn id="255" idx="5"/>
            </p:cNvCxnSpPr>
            <p:nvPr/>
          </p:nvCxnSpPr>
          <p:spPr>
            <a:xfrm rot="5400000" flipH="1" flipV="1">
              <a:off x="4037428" y="4021928"/>
              <a:ext cx="282576" cy="20476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Oval 256"/>
            <p:cNvSpPr/>
            <p:nvPr/>
          </p:nvSpPr>
          <p:spPr>
            <a:xfrm rot="5633436">
              <a:off x="8518526" y="3799673"/>
              <a:ext cx="165101" cy="12222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8" name="Oval 257"/>
            <p:cNvSpPr/>
            <p:nvPr/>
          </p:nvSpPr>
          <p:spPr>
            <a:xfrm rot="5633436">
              <a:off x="7963747" y="3819517"/>
              <a:ext cx="165101" cy="120639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8495517" y="3481372"/>
              <a:ext cx="514302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7689143" y="3440096"/>
              <a:ext cx="515890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4808101" y="3479785"/>
              <a:ext cx="514302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62" name="Oval 261"/>
            <p:cNvSpPr/>
            <p:nvPr/>
          </p:nvSpPr>
          <p:spPr>
            <a:xfrm rot="5633436">
              <a:off x="5831141" y="3420258"/>
              <a:ext cx="165101" cy="122226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5390659" y="3124183"/>
              <a:ext cx="593669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cxnSp>
          <p:nvCxnSpPr>
            <p:cNvPr id="264" name="Straight Connector 263"/>
            <p:cNvCxnSpPr>
              <a:stCxn id="265" idx="4"/>
              <a:endCxn id="262" idx="0"/>
            </p:cNvCxnSpPr>
            <p:nvPr/>
          </p:nvCxnSpPr>
          <p:spPr>
            <a:xfrm rot="10800000" flipV="1">
              <a:off x="5974804" y="3471847"/>
              <a:ext cx="488904" cy="1270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Oval 264"/>
            <p:cNvSpPr/>
            <p:nvPr/>
          </p:nvSpPr>
          <p:spPr>
            <a:xfrm rot="5633436">
              <a:off x="6441477" y="3416290"/>
              <a:ext cx="165101" cy="120639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6514503" y="3124183"/>
              <a:ext cx="500016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cxnSp>
          <p:nvCxnSpPr>
            <p:cNvPr id="267" name="Straight Connector 266"/>
            <p:cNvCxnSpPr>
              <a:stCxn id="246" idx="2"/>
              <a:endCxn id="262" idx="5"/>
            </p:cNvCxnSpPr>
            <p:nvPr/>
          </p:nvCxnSpPr>
          <p:spPr>
            <a:xfrm rot="5400000" flipH="1" flipV="1">
              <a:off x="5587476" y="3567109"/>
              <a:ext cx="309563" cy="24921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>
              <a:endCxn id="247" idx="3"/>
            </p:cNvCxnSpPr>
            <p:nvPr/>
          </p:nvCxnSpPr>
          <p:spPr>
            <a:xfrm rot="16200000" flipH="1">
              <a:off x="6475594" y="3459958"/>
              <a:ext cx="404814" cy="36191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Oval 268"/>
            <p:cNvSpPr/>
            <p:nvPr/>
          </p:nvSpPr>
          <p:spPr>
            <a:xfrm rot="5633436">
              <a:off x="4591419" y="3421846"/>
              <a:ext cx="165101" cy="12222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4150938" y="3125770"/>
              <a:ext cx="593669" cy="4365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  <p:cxnSp>
          <p:nvCxnSpPr>
            <p:cNvPr id="271" name="Straight Connector 270"/>
            <p:cNvCxnSpPr>
              <a:stCxn id="262" idx="4"/>
              <a:endCxn id="269" idx="0"/>
            </p:cNvCxnSpPr>
            <p:nvPr/>
          </p:nvCxnSpPr>
          <p:spPr>
            <a:xfrm rot="10800000" flipV="1">
              <a:off x="4735083" y="3476610"/>
              <a:ext cx="1117495" cy="111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55" idx="1"/>
              <a:endCxn id="269" idx="5"/>
            </p:cNvCxnSpPr>
            <p:nvPr/>
          </p:nvCxnSpPr>
          <p:spPr>
            <a:xfrm flipV="1">
              <a:off x="4374754" y="3538522"/>
              <a:ext cx="252389" cy="33337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3" name="Rectangle 272"/>
            <p:cNvSpPr/>
            <p:nvPr/>
          </p:nvSpPr>
          <p:spPr>
            <a:xfrm>
              <a:off x="152400" y="5600695"/>
              <a:ext cx="8839959" cy="1143005"/>
            </a:xfrm>
            <a:prstGeom prst="rect">
              <a:avLst/>
            </a:prstGeom>
            <a:solidFill>
              <a:schemeClr val="bg2">
                <a:lumMod val="90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16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16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(16)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=11,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=15.</a:t>
              </a:r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27133" y="3494072"/>
              <a:ext cx="1623861" cy="422277"/>
            </a:xfrm>
            <a:custGeom>
              <a:avLst/>
              <a:gdLst>
                <a:gd name="connsiteX0" fmla="*/ 0 w 1624084"/>
                <a:gd name="connsiteY0" fmla="*/ 423080 h 423080"/>
                <a:gd name="connsiteX1" fmla="*/ 327547 w 1624084"/>
                <a:gd name="connsiteY1" fmla="*/ 0 h 423080"/>
                <a:gd name="connsiteX2" fmla="*/ 1624084 w 1624084"/>
                <a:gd name="connsiteY2" fmla="*/ 0 h 423080"/>
                <a:gd name="connsiteX3" fmla="*/ 1255594 w 1624084"/>
                <a:gd name="connsiteY3" fmla="*/ 423080 h 423080"/>
                <a:gd name="connsiteX4" fmla="*/ 0 w 1624084"/>
                <a:gd name="connsiteY4" fmla="*/ 423080 h 423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4084" h="423080">
                  <a:moveTo>
                    <a:pt x="0" y="423080"/>
                  </a:moveTo>
                  <a:lnTo>
                    <a:pt x="327547" y="0"/>
                  </a:lnTo>
                  <a:lnTo>
                    <a:pt x="1624084" y="0"/>
                  </a:lnTo>
                  <a:lnTo>
                    <a:pt x="1255594" y="423080"/>
                  </a:lnTo>
                  <a:lnTo>
                    <a:pt x="0" y="423080"/>
                  </a:lnTo>
                  <a:close/>
                </a:path>
              </a:pathLst>
            </a:custGeom>
            <a:solidFill>
              <a:srgbClr val="00B0F0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" name="Group 274"/>
          <p:cNvGrpSpPr>
            <a:grpSpLocks/>
          </p:cNvGrpSpPr>
          <p:nvPr/>
        </p:nvGrpSpPr>
        <p:grpSpPr bwMode="auto">
          <a:xfrm>
            <a:off x="152400" y="3114675"/>
            <a:ext cx="8907463" cy="3629025"/>
            <a:chOff x="152400" y="3115080"/>
            <a:chExt cx="8907456" cy="3628620"/>
          </a:xfrm>
        </p:grpSpPr>
        <p:sp>
          <p:nvSpPr>
            <p:cNvPr id="276" name="Rectangle 275"/>
            <p:cNvSpPr/>
            <p:nvPr/>
          </p:nvSpPr>
          <p:spPr>
            <a:xfrm>
              <a:off x="8480418" y="4745261"/>
              <a:ext cx="274638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77" name="Oval 276"/>
            <p:cNvSpPr/>
            <p:nvPr/>
          </p:nvSpPr>
          <p:spPr>
            <a:xfrm rot="5633436">
              <a:off x="3987806" y="4288105"/>
              <a:ext cx="165082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8" name="Oval 277"/>
            <p:cNvSpPr/>
            <p:nvPr/>
          </p:nvSpPr>
          <p:spPr>
            <a:xfrm rot="5633436">
              <a:off x="8532022" y="4673030"/>
              <a:ext cx="165082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9" name="Oval 278"/>
            <p:cNvSpPr/>
            <p:nvPr/>
          </p:nvSpPr>
          <p:spPr>
            <a:xfrm rot="5633436">
              <a:off x="7166773" y="4209532"/>
              <a:ext cx="165082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0" name="Straight Connector 279"/>
            <p:cNvCxnSpPr>
              <a:stCxn id="277" idx="0"/>
              <a:endCxn id="278" idx="4"/>
            </p:cNvCxnSpPr>
            <p:nvPr/>
          </p:nvCxnSpPr>
          <p:spPr>
            <a:xfrm>
              <a:off x="4130672" y="4351605"/>
              <a:ext cx="4422772" cy="37937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83" idx="4"/>
              <a:endCxn id="277" idx="1"/>
            </p:cNvCxnSpPr>
            <p:nvPr/>
          </p:nvCxnSpPr>
          <p:spPr>
            <a:xfrm rot="10800000" flipV="1">
              <a:off x="4117972" y="4273826"/>
              <a:ext cx="649287" cy="1904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79" idx="7"/>
              <a:endCxn id="278" idx="3"/>
            </p:cNvCxnSpPr>
            <p:nvPr/>
          </p:nvCxnSpPr>
          <p:spPr>
            <a:xfrm>
              <a:off x="7288207" y="4330969"/>
              <a:ext cx="1287461" cy="34286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3" name="Oval 282"/>
            <p:cNvSpPr/>
            <p:nvPr/>
          </p:nvSpPr>
          <p:spPr>
            <a:xfrm rot="5633436">
              <a:off x="4745044" y="4216675"/>
              <a:ext cx="165082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4" name="Straight Connector 283"/>
            <p:cNvCxnSpPr>
              <a:stCxn id="283" idx="0"/>
              <a:endCxn id="279" idx="4"/>
            </p:cNvCxnSpPr>
            <p:nvPr/>
          </p:nvCxnSpPr>
          <p:spPr>
            <a:xfrm flipV="1">
              <a:off x="4887909" y="4265890"/>
              <a:ext cx="2300285" cy="1587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5" name="Rectangle 284"/>
            <p:cNvSpPr/>
            <p:nvPr/>
          </p:nvSpPr>
          <p:spPr>
            <a:xfrm>
              <a:off x="3957635" y="4419859"/>
              <a:ext cx="276225" cy="4365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6962770" y="3927789"/>
              <a:ext cx="274638" cy="4365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4491035" y="3881757"/>
              <a:ext cx="276225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88" name="Oval 287"/>
            <p:cNvSpPr/>
            <p:nvPr/>
          </p:nvSpPr>
          <p:spPr>
            <a:xfrm rot="5633436">
              <a:off x="8538372" y="4215881"/>
              <a:ext cx="165082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9" name="Straight Connector 288"/>
            <p:cNvCxnSpPr>
              <a:stCxn id="292" idx="4"/>
              <a:endCxn id="279" idx="0"/>
            </p:cNvCxnSpPr>
            <p:nvPr/>
          </p:nvCxnSpPr>
          <p:spPr>
            <a:xfrm rot="10800000">
              <a:off x="7308844" y="4275413"/>
              <a:ext cx="490538" cy="1269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>
              <a:stCxn id="324" idx="6"/>
              <a:endCxn id="278" idx="2"/>
            </p:cNvCxnSpPr>
            <p:nvPr/>
          </p:nvCxnSpPr>
          <p:spPr>
            <a:xfrm rot="16200000" flipH="1">
              <a:off x="8048680" y="4080171"/>
              <a:ext cx="1111126" cy="317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1" name="Rectangle 290"/>
            <p:cNvSpPr/>
            <p:nvPr/>
          </p:nvSpPr>
          <p:spPr>
            <a:xfrm>
              <a:off x="8613768" y="3899217"/>
              <a:ext cx="276225" cy="4365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92" name="Oval 291"/>
            <p:cNvSpPr/>
            <p:nvPr/>
          </p:nvSpPr>
          <p:spPr>
            <a:xfrm rot="5633436">
              <a:off x="7776372" y="4231755"/>
              <a:ext cx="165082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3" name="Straight Connector 292"/>
            <p:cNvCxnSpPr>
              <a:stCxn id="288" idx="4"/>
              <a:endCxn id="292" idx="0"/>
            </p:cNvCxnSpPr>
            <p:nvPr/>
          </p:nvCxnSpPr>
          <p:spPr>
            <a:xfrm rot="10800000" flipV="1">
              <a:off x="7920032" y="4272239"/>
              <a:ext cx="641349" cy="2539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Rectangle 293"/>
            <p:cNvSpPr/>
            <p:nvPr/>
          </p:nvSpPr>
          <p:spPr>
            <a:xfrm>
              <a:off x="7848594" y="3913504"/>
              <a:ext cx="276225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95" name="Oval 294"/>
            <p:cNvSpPr/>
            <p:nvPr/>
          </p:nvSpPr>
          <p:spPr>
            <a:xfrm rot="5633436">
              <a:off x="5047462" y="3863496"/>
              <a:ext cx="165082" cy="1222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6" name="Oval 295"/>
            <p:cNvSpPr/>
            <p:nvPr/>
          </p:nvSpPr>
          <p:spPr>
            <a:xfrm rot="5633436">
              <a:off x="7369972" y="3825400"/>
              <a:ext cx="165082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7" name="Oval 296"/>
            <p:cNvSpPr/>
            <p:nvPr/>
          </p:nvSpPr>
          <p:spPr>
            <a:xfrm rot="5633436">
              <a:off x="5530062" y="3868258"/>
              <a:ext cx="165082" cy="1222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8" name="Oval 297"/>
            <p:cNvSpPr/>
            <p:nvPr/>
          </p:nvSpPr>
          <p:spPr>
            <a:xfrm rot="5633436">
              <a:off x="6815142" y="3843655"/>
              <a:ext cx="165082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9" name="Straight Connector 298"/>
            <p:cNvCxnSpPr>
              <a:stCxn id="283" idx="1"/>
              <a:endCxn id="295" idx="5"/>
            </p:cNvCxnSpPr>
            <p:nvPr/>
          </p:nvCxnSpPr>
          <p:spPr>
            <a:xfrm flipV="1">
              <a:off x="4875209" y="3980171"/>
              <a:ext cx="207962" cy="24127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>
              <a:stCxn id="308" idx="4"/>
              <a:endCxn id="306" idx="4"/>
            </p:cNvCxnSpPr>
            <p:nvPr/>
          </p:nvCxnSpPr>
          <p:spPr>
            <a:xfrm rot="10800000" flipV="1">
              <a:off x="4267197" y="3856360"/>
              <a:ext cx="4273547" cy="6666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>
              <a:stCxn id="296" idx="7"/>
              <a:endCxn id="292" idx="3"/>
            </p:cNvCxnSpPr>
            <p:nvPr/>
          </p:nvCxnSpPr>
          <p:spPr>
            <a:xfrm>
              <a:off x="7491407" y="3946837"/>
              <a:ext cx="328612" cy="28571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Rectangle 301"/>
            <p:cNvSpPr/>
            <p:nvPr/>
          </p:nvSpPr>
          <p:spPr>
            <a:xfrm>
              <a:off x="4002085" y="3478577"/>
              <a:ext cx="515937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5299071" y="3478577"/>
              <a:ext cx="514350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6664320" y="3478577"/>
              <a:ext cx="514350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7032620" y="3478577"/>
              <a:ext cx="514350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06" name="Oval 305"/>
            <p:cNvSpPr/>
            <p:nvPr/>
          </p:nvSpPr>
          <p:spPr>
            <a:xfrm rot="5633436">
              <a:off x="4244981" y="3867464"/>
              <a:ext cx="165082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07" name="Straight Connector 306"/>
            <p:cNvCxnSpPr>
              <a:stCxn id="277" idx="2"/>
              <a:endCxn id="306" idx="5"/>
            </p:cNvCxnSpPr>
            <p:nvPr/>
          </p:nvCxnSpPr>
          <p:spPr>
            <a:xfrm rot="5400000" flipH="1" flipV="1">
              <a:off x="4036231" y="4022224"/>
              <a:ext cx="284131" cy="20320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" name="Oval 307"/>
            <p:cNvSpPr/>
            <p:nvPr/>
          </p:nvSpPr>
          <p:spPr>
            <a:xfrm rot="5633436">
              <a:off x="8518528" y="3800797"/>
              <a:ext cx="165082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" name="Oval 308"/>
            <p:cNvSpPr/>
            <p:nvPr/>
          </p:nvSpPr>
          <p:spPr>
            <a:xfrm rot="5633436">
              <a:off x="7964490" y="3818258"/>
              <a:ext cx="163495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8494706" y="3481752"/>
              <a:ext cx="514350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7689844" y="3440482"/>
              <a:ext cx="514350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4808534" y="3478577"/>
              <a:ext cx="514350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13" name="Oval 312"/>
            <p:cNvSpPr/>
            <p:nvPr/>
          </p:nvSpPr>
          <p:spPr>
            <a:xfrm rot="5633436">
              <a:off x="5830893" y="3421427"/>
              <a:ext cx="165082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5391146" y="3124604"/>
              <a:ext cx="593725" cy="4365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cxnSp>
          <p:nvCxnSpPr>
            <p:cNvPr id="315" name="Straight Connector 314"/>
            <p:cNvCxnSpPr>
              <a:stCxn id="316" idx="4"/>
              <a:endCxn id="313" idx="0"/>
            </p:cNvCxnSpPr>
            <p:nvPr/>
          </p:nvCxnSpPr>
          <p:spPr>
            <a:xfrm rot="10800000" flipV="1">
              <a:off x="5973758" y="3472228"/>
              <a:ext cx="488950" cy="1269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6" name="Oval 315"/>
            <p:cNvSpPr/>
            <p:nvPr/>
          </p:nvSpPr>
          <p:spPr>
            <a:xfrm rot="5633436">
              <a:off x="6441286" y="3415871"/>
              <a:ext cx="165082" cy="1222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6513508" y="3124604"/>
              <a:ext cx="501650" cy="4365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cxnSp>
          <p:nvCxnSpPr>
            <p:cNvPr id="318" name="Straight Connector 317"/>
            <p:cNvCxnSpPr>
              <a:stCxn id="297" idx="2"/>
              <a:endCxn id="313" idx="5"/>
            </p:cNvCxnSpPr>
            <p:nvPr/>
          </p:nvCxnSpPr>
          <p:spPr>
            <a:xfrm rot="5400000" flipH="1" flipV="1">
              <a:off x="5587220" y="3566660"/>
              <a:ext cx="311115" cy="24923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endCxn id="298" idx="3"/>
            </p:cNvCxnSpPr>
            <p:nvPr/>
          </p:nvCxnSpPr>
          <p:spPr>
            <a:xfrm rot="16200000" flipH="1">
              <a:off x="6474635" y="3460303"/>
              <a:ext cx="404768" cy="3619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0" name="Oval 319"/>
            <p:cNvSpPr/>
            <p:nvPr/>
          </p:nvSpPr>
          <p:spPr>
            <a:xfrm rot="5633436">
              <a:off x="4591850" y="3422220"/>
              <a:ext cx="165082" cy="12223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4151310" y="3126192"/>
              <a:ext cx="593725" cy="4365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  <p:cxnSp>
          <p:nvCxnSpPr>
            <p:cNvPr id="322" name="Straight Connector 321"/>
            <p:cNvCxnSpPr>
              <a:stCxn id="313" idx="4"/>
              <a:endCxn id="320" idx="0"/>
            </p:cNvCxnSpPr>
            <p:nvPr/>
          </p:nvCxnSpPr>
          <p:spPr>
            <a:xfrm rot="10800000" flipV="1">
              <a:off x="4733921" y="3476990"/>
              <a:ext cx="1119187" cy="111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06" idx="1"/>
              <a:endCxn id="320" idx="5"/>
            </p:cNvCxnSpPr>
            <p:nvPr/>
          </p:nvCxnSpPr>
          <p:spPr>
            <a:xfrm flipV="1">
              <a:off x="4373560" y="3538896"/>
              <a:ext cx="254000" cy="33333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Oval 323"/>
            <p:cNvSpPr/>
            <p:nvPr/>
          </p:nvSpPr>
          <p:spPr>
            <a:xfrm rot="5633436">
              <a:off x="8510591" y="3397617"/>
              <a:ext cx="165082" cy="120650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8466131" y="3115080"/>
              <a:ext cx="593725" cy="4365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cxnSp>
          <p:nvCxnSpPr>
            <p:cNvPr id="326" name="Straight Connector 325"/>
            <p:cNvCxnSpPr>
              <a:stCxn id="309" idx="1"/>
              <a:endCxn id="324" idx="4"/>
            </p:cNvCxnSpPr>
            <p:nvPr/>
          </p:nvCxnSpPr>
          <p:spPr>
            <a:xfrm flipV="1">
              <a:off x="8093069" y="3454767"/>
              <a:ext cx="439738" cy="36984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" name="Rectangle 326"/>
            <p:cNvSpPr/>
            <p:nvPr/>
          </p:nvSpPr>
          <p:spPr>
            <a:xfrm>
              <a:off x="152400" y="5600828"/>
              <a:ext cx="8839193" cy="1142872"/>
            </a:xfrm>
            <a:prstGeom prst="rect">
              <a:avLst/>
            </a:prstGeom>
            <a:solidFill>
              <a:schemeClr val="bg2">
                <a:lumMod val="90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16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16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(17)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=13,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=12.</a:t>
              </a:r>
            </a:p>
          </p:txBody>
        </p:sp>
        <p:sp>
          <p:nvSpPr>
            <p:cNvPr id="328" name="Freeform 327"/>
            <p:cNvSpPr/>
            <p:nvPr/>
          </p:nvSpPr>
          <p:spPr>
            <a:xfrm>
              <a:off x="8039094" y="3411910"/>
              <a:ext cx="531813" cy="450800"/>
            </a:xfrm>
            <a:custGeom>
              <a:avLst/>
              <a:gdLst>
                <a:gd name="connsiteX0" fmla="*/ 532263 w 532263"/>
                <a:gd name="connsiteY0" fmla="*/ 0 h 450376"/>
                <a:gd name="connsiteX1" fmla="*/ 0 w 532263"/>
                <a:gd name="connsiteY1" fmla="*/ 436729 h 450376"/>
                <a:gd name="connsiteX2" fmla="*/ 532263 w 532263"/>
                <a:gd name="connsiteY2" fmla="*/ 450376 h 450376"/>
                <a:gd name="connsiteX3" fmla="*/ 532263 w 532263"/>
                <a:gd name="connsiteY3" fmla="*/ 0 h 45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2263" h="450376">
                  <a:moveTo>
                    <a:pt x="532263" y="0"/>
                  </a:moveTo>
                  <a:lnTo>
                    <a:pt x="0" y="436729"/>
                  </a:lnTo>
                  <a:lnTo>
                    <a:pt x="532263" y="450376"/>
                  </a:lnTo>
                  <a:lnTo>
                    <a:pt x="532263" y="0"/>
                  </a:lnTo>
                  <a:close/>
                </a:path>
              </a:pathLst>
            </a:custGeom>
            <a:solidFill>
              <a:schemeClr val="bg1">
                <a:lumMod val="50000"/>
                <a:alpha val="3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" name="Group 328"/>
          <p:cNvGrpSpPr>
            <a:grpSpLocks/>
          </p:cNvGrpSpPr>
          <p:nvPr/>
        </p:nvGrpSpPr>
        <p:grpSpPr bwMode="auto">
          <a:xfrm>
            <a:off x="152400" y="955675"/>
            <a:ext cx="8839200" cy="5761038"/>
            <a:chOff x="152400" y="982638"/>
            <a:chExt cx="8839202" cy="5761062"/>
          </a:xfrm>
        </p:grpSpPr>
        <p:sp>
          <p:nvSpPr>
            <p:cNvPr id="330" name="Freeform 329"/>
            <p:cNvSpPr/>
            <p:nvPr/>
          </p:nvSpPr>
          <p:spPr>
            <a:xfrm>
              <a:off x="5076826" y="1133452"/>
              <a:ext cx="2374901" cy="3355989"/>
            </a:xfrm>
            <a:custGeom>
              <a:avLst/>
              <a:gdLst>
                <a:gd name="connsiteX0" fmla="*/ 2292824 w 2347415"/>
                <a:gd name="connsiteY0" fmla="*/ 0 h 3316406"/>
                <a:gd name="connsiteX1" fmla="*/ 0 w 2347415"/>
                <a:gd name="connsiteY1" fmla="*/ 2920621 h 3316406"/>
                <a:gd name="connsiteX2" fmla="*/ 777923 w 2347415"/>
                <a:gd name="connsiteY2" fmla="*/ 2920621 h 3316406"/>
                <a:gd name="connsiteX3" fmla="*/ 1132764 w 2347415"/>
                <a:gd name="connsiteY3" fmla="*/ 3302759 h 3316406"/>
                <a:gd name="connsiteX4" fmla="*/ 1937982 w 2347415"/>
                <a:gd name="connsiteY4" fmla="*/ 3316406 h 3316406"/>
                <a:gd name="connsiteX5" fmla="*/ 2347415 w 2347415"/>
                <a:gd name="connsiteY5" fmla="*/ 2879678 h 3316406"/>
                <a:gd name="connsiteX6" fmla="*/ 2292824 w 2347415"/>
                <a:gd name="connsiteY6" fmla="*/ 0 h 3316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47415" h="3316406">
                  <a:moveTo>
                    <a:pt x="2292824" y="0"/>
                  </a:moveTo>
                  <a:lnTo>
                    <a:pt x="0" y="2920621"/>
                  </a:lnTo>
                  <a:lnTo>
                    <a:pt x="777923" y="2920621"/>
                  </a:lnTo>
                  <a:lnTo>
                    <a:pt x="1132764" y="3302759"/>
                  </a:lnTo>
                  <a:lnTo>
                    <a:pt x="1937982" y="3316406"/>
                  </a:lnTo>
                  <a:lnTo>
                    <a:pt x="2347415" y="2879678"/>
                  </a:lnTo>
                  <a:cubicBezTo>
                    <a:pt x="2342866" y="1924335"/>
                    <a:pt x="2338316" y="968991"/>
                    <a:pt x="2292824" y="0"/>
                  </a:cubicBezTo>
                  <a:close/>
                </a:path>
              </a:pathLst>
            </a:custGeom>
            <a:solidFill>
              <a:srgbClr val="7030A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7469190" y="4991093"/>
              <a:ext cx="276225" cy="4365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cxnSp>
          <p:nvCxnSpPr>
            <p:cNvPr id="332" name="Straight Connector 331"/>
            <p:cNvCxnSpPr>
              <a:endCxn id="334" idx="2"/>
            </p:cNvCxnSpPr>
            <p:nvPr/>
          </p:nvCxnSpPr>
          <p:spPr>
            <a:xfrm rot="16200000" flipH="1">
              <a:off x="5407812" y="3148791"/>
              <a:ext cx="4044967" cy="3968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3" name="Oval 332"/>
            <p:cNvSpPr/>
            <p:nvPr/>
          </p:nvSpPr>
          <p:spPr>
            <a:xfrm rot="5633436">
              <a:off x="4419601" y="4860917"/>
              <a:ext cx="150814" cy="10318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4" name="Oval 333"/>
            <p:cNvSpPr/>
            <p:nvPr/>
          </p:nvSpPr>
          <p:spPr>
            <a:xfrm rot="5633436">
              <a:off x="7369177" y="5214931"/>
              <a:ext cx="150813" cy="10318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5" name="Oval 334"/>
            <p:cNvSpPr/>
            <p:nvPr/>
          </p:nvSpPr>
          <p:spPr>
            <a:xfrm rot="5633436">
              <a:off x="6288089" y="4789479"/>
              <a:ext cx="150813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6" name="Straight Connector 335"/>
            <p:cNvCxnSpPr>
              <a:stCxn id="333" idx="0"/>
              <a:endCxn id="334" idx="4"/>
            </p:cNvCxnSpPr>
            <p:nvPr/>
          </p:nvCxnSpPr>
          <p:spPr>
            <a:xfrm>
              <a:off x="4546601" y="4916479"/>
              <a:ext cx="2846389" cy="34607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endCxn id="333" idx="1"/>
            </p:cNvCxnSpPr>
            <p:nvPr/>
          </p:nvCxnSpPr>
          <p:spPr>
            <a:xfrm rot="10800000" flipV="1">
              <a:off x="4533901" y="4843454"/>
              <a:ext cx="554038" cy="190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>
              <a:stCxn id="335" idx="7"/>
              <a:endCxn id="334" idx="3"/>
            </p:cNvCxnSpPr>
            <p:nvPr/>
          </p:nvCxnSpPr>
          <p:spPr>
            <a:xfrm>
              <a:off x="6397626" y="4897429"/>
              <a:ext cx="1014413" cy="31273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9" name="Oval 338"/>
            <p:cNvSpPr/>
            <p:nvPr/>
          </p:nvSpPr>
          <p:spPr>
            <a:xfrm rot="5633436">
              <a:off x="4773614" y="4795829"/>
              <a:ext cx="150813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0" name="Straight Connector 339"/>
            <p:cNvCxnSpPr>
              <a:stCxn id="339" idx="0"/>
              <a:endCxn id="335" idx="4"/>
            </p:cNvCxnSpPr>
            <p:nvPr/>
          </p:nvCxnSpPr>
          <p:spPr>
            <a:xfrm flipV="1">
              <a:off x="4900614" y="4837104"/>
              <a:ext cx="1411287" cy="1428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1" name="Rectangle 340"/>
            <p:cNvSpPr/>
            <p:nvPr/>
          </p:nvSpPr>
          <p:spPr>
            <a:xfrm>
              <a:off x="4175126" y="4759317"/>
              <a:ext cx="234950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6119814" y="4527541"/>
              <a:ext cx="234950" cy="398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43" name="Rectangle 342"/>
            <p:cNvSpPr/>
            <p:nvPr/>
          </p:nvSpPr>
          <p:spPr>
            <a:xfrm>
              <a:off x="4735514" y="4460865"/>
              <a:ext cx="234950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44" name="Oval 343"/>
            <p:cNvSpPr/>
            <p:nvPr/>
          </p:nvSpPr>
          <p:spPr>
            <a:xfrm rot="5633436">
              <a:off x="7375527" y="4795829"/>
              <a:ext cx="150813" cy="10318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5" name="Straight Connector 344"/>
            <p:cNvCxnSpPr>
              <a:stCxn id="347" idx="4"/>
              <a:endCxn id="335" idx="0"/>
            </p:cNvCxnSpPr>
            <p:nvPr/>
          </p:nvCxnSpPr>
          <p:spPr>
            <a:xfrm rot="10800000">
              <a:off x="6415089" y="4845042"/>
              <a:ext cx="415925" cy="1270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6" name="Rectangle 345"/>
            <p:cNvSpPr/>
            <p:nvPr/>
          </p:nvSpPr>
          <p:spPr>
            <a:xfrm>
              <a:off x="7458077" y="4502141"/>
              <a:ext cx="234950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47" name="Oval 346"/>
            <p:cNvSpPr/>
            <p:nvPr/>
          </p:nvSpPr>
          <p:spPr>
            <a:xfrm rot="5633436">
              <a:off x="6807995" y="4809323"/>
              <a:ext cx="150814" cy="104775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8" name="Straight Connector 347"/>
            <p:cNvCxnSpPr>
              <a:stCxn id="344" idx="4"/>
              <a:endCxn id="347" idx="0"/>
            </p:cNvCxnSpPr>
            <p:nvPr/>
          </p:nvCxnSpPr>
          <p:spPr>
            <a:xfrm rot="10800000" flipV="1">
              <a:off x="6934202" y="4843454"/>
              <a:ext cx="465138" cy="2222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9" name="Rectangle 348"/>
            <p:cNvSpPr/>
            <p:nvPr/>
          </p:nvSpPr>
          <p:spPr>
            <a:xfrm>
              <a:off x="6875465" y="4514841"/>
              <a:ext cx="233362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350" name="Oval 349"/>
            <p:cNvSpPr/>
            <p:nvPr/>
          </p:nvSpPr>
          <p:spPr>
            <a:xfrm rot="5633436">
              <a:off x="5030788" y="4473566"/>
              <a:ext cx="150814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1" name="Oval 350"/>
            <p:cNvSpPr/>
            <p:nvPr/>
          </p:nvSpPr>
          <p:spPr>
            <a:xfrm rot="5633436">
              <a:off x="6461126" y="4438641"/>
              <a:ext cx="150814" cy="10318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2" name="Oval 351"/>
            <p:cNvSpPr/>
            <p:nvPr/>
          </p:nvSpPr>
          <p:spPr>
            <a:xfrm rot="5633436">
              <a:off x="5313364" y="4478328"/>
              <a:ext cx="150813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3" name="Oval 352"/>
            <p:cNvSpPr/>
            <p:nvPr/>
          </p:nvSpPr>
          <p:spPr>
            <a:xfrm rot="5633436">
              <a:off x="6129338" y="4454516"/>
              <a:ext cx="150814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4" name="Straight Connector 353"/>
            <p:cNvCxnSpPr>
              <a:stCxn id="339" idx="1"/>
              <a:endCxn id="350" idx="5"/>
            </p:cNvCxnSpPr>
            <p:nvPr/>
          </p:nvCxnSpPr>
          <p:spPr>
            <a:xfrm flipV="1">
              <a:off x="4887914" y="4575166"/>
              <a:ext cx="177800" cy="22225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>
              <a:stCxn id="363" idx="4"/>
              <a:endCxn id="361" idx="4"/>
            </p:cNvCxnSpPr>
            <p:nvPr/>
          </p:nvCxnSpPr>
          <p:spPr>
            <a:xfrm rot="10800000" flipV="1">
              <a:off x="4687889" y="4464041"/>
              <a:ext cx="2693988" cy="6032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>
              <a:stCxn id="351" idx="7"/>
              <a:endCxn id="347" idx="3"/>
            </p:cNvCxnSpPr>
            <p:nvPr/>
          </p:nvCxnSpPr>
          <p:spPr>
            <a:xfrm>
              <a:off x="6570664" y="4546591"/>
              <a:ext cx="279400" cy="2587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7" name="Rectangle 356"/>
            <p:cNvSpPr/>
            <p:nvPr/>
          </p:nvSpPr>
          <p:spPr>
            <a:xfrm>
              <a:off x="4395789" y="4144951"/>
              <a:ext cx="438150" cy="3984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5122864" y="4117964"/>
              <a:ext cx="438150" cy="398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6005514" y="4117964"/>
              <a:ext cx="438150" cy="398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6283326" y="4117964"/>
              <a:ext cx="439738" cy="398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61" name="Oval 360"/>
            <p:cNvSpPr/>
            <p:nvPr/>
          </p:nvSpPr>
          <p:spPr>
            <a:xfrm rot="5633436">
              <a:off x="4664077" y="4475153"/>
              <a:ext cx="150813" cy="10318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62" name="Straight Connector 361"/>
            <p:cNvCxnSpPr>
              <a:stCxn id="333" idx="2"/>
            </p:cNvCxnSpPr>
            <p:nvPr/>
          </p:nvCxnSpPr>
          <p:spPr>
            <a:xfrm rot="5400000" flipH="1" flipV="1">
              <a:off x="4102888" y="1529540"/>
              <a:ext cx="3703652" cy="291147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3" name="Oval 362"/>
            <p:cNvSpPr/>
            <p:nvPr/>
          </p:nvSpPr>
          <p:spPr>
            <a:xfrm rot="5633436">
              <a:off x="7358064" y="4414828"/>
              <a:ext cx="150813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4" name="Oval 363"/>
            <p:cNvSpPr/>
            <p:nvPr/>
          </p:nvSpPr>
          <p:spPr>
            <a:xfrm rot="5633436">
              <a:off x="6967538" y="4432291"/>
              <a:ext cx="150814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7366002" y="4119551"/>
              <a:ext cx="438150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6738939" y="4081451"/>
              <a:ext cx="438150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4859339" y="4144951"/>
              <a:ext cx="438150" cy="3984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68" name="Oval 367"/>
            <p:cNvSpPr/>
            <p:nvPr/>
          </p:nvSpPr>
          <p:spPr>
            <a:xfrm rot="5633436">
              <a:off x="5570538" y="4067164"/>
              <a:ext cx="150814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5200651" y="3792525"/>
              <a:ext cx="504825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cxnSp>
          <p:nvCxnSpPr>
            <p:cNvPr id="370" name="Straight Connector 369"/>
            <p:cNvCxnSpPr>
              <a:stCxn id="371" idx="4"/>
              <a:endCxn id="368" idx="0"/>
            </p:cNvCxnSpPr>
            <p:nvPr/>
          </p:nvCxnSpPr>
          <p:spPr>
            <a:xfrm rot="10800000" flipV="1">
              <a:off x="5697539" y="4111614"/>
              <a:ext cx="136525" cy="111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1" name="Oval 370"/>
            <p:cNvSpPr/>
            <p:nvPr/>
          </p:nvSpPr>
          <p:spPr>
            <a:xfrm rot="5633436">
              <a:off x="5810251" y="4063989"/>
              <a:ext cx="150814" cy="10318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5876926" y="3792525"/>
              <a:ext cx="427038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cxnSp>
          <p:nvCxnSpPr>
            <p:cNvPr id="373" name="Straight Connector 372"/>
            <p:cNvCxnSpPr>
              <a:stCxn id="352" idx="2"/>
              <a:endCxn id="368" idx="5"/>
            </p:cNvCxnSpPr>
            <p:nvPr/>
          </p:nvCxnSpPr>
          <p:spPr>
            <a:xfrm rot="5400000" flipH="1" flipV="1">
              <a:off x="5357020" y="4206071"/>
              <a:ext cx="284164" cy="21272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>
              <a:endCxn id="353" idx="3"/>
            </p:cNvCxnSpPr>
            <p:nvPr/>
          </p:nvCxnSpPr>
          <p:spPr>
            <a:xfrm rot="16200000" flipH="1">
              <a:off x="5831683" y="4112408"/>
              <a:ext cx="369890" cy="30797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Oval 374"/>
            <p:cNvSpPr/>
            <p:nvPr/>
          </p:nvSpPr>
          <p:spPr>
            <a:xfrm rot="5633436">
              <a:off x="4987926" y="4070339"/>
              <a:ext cx="150814" cy="10318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4618039" y="3808400"/>
              <a:ext cx="504825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  <p:cxnSp>
          <p:nvCxnSpPr>
            <p:cNvPr id="377" name="Straight Connector 376"/>
            <p:cNvCxnSpPr>
              <a:stCxn id="368" idx="4"/>
              <a:endCxn id="375" idx="0"/>
            </p:cNvCxnSpPr>
            <p:nvPr/>
          </p:nvCxnSpPr>
          <p:spPr>
            <a:xfrm rot="10800000" flipV="1">
              <a:off x="5114926" y="4116376"/>
              <a:ext cx="479425" cy="793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8" name="Oval 377"/>
            <p:cNvSpPr/>
            <p:nvPr/>
          </p:nvSpPr>
          <p:spPr>
            <a:xfrm rot="5633436">
              <a:off x="7351714" y="4046526"/>
              <a:ext cx="150813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7342190" y="3822688"/>
              <a:ext cx="504825" cy="398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cxnSp>
          <p:nvCxnSpPr>
            <p:cNvPr id="380" name="Straight Connector 379"/>
            <p:cNvCxnSpPr>
              <a:stCxn id="364" idx="1"/>
              <a:endCxn id="378" idx="4"/>
            </p:cNvCxnSpPr>
            <p:nvPr/>
          </p:nvCxnSpPr>
          <p:spPr>
            <a:xfrm flipV="1">
              <a:off x="7081840" y="4094151"/>
              <a:ext cx="293687" cy="33972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>
              <a:stCxn id="371" idx="1"/>
            </p:cNvCxnSpPr>
            <p:nvPr/>
          </p:nvCxnSpPr>
          <p:spPr>
            <a:xfrm flipV="1">
              <a:off x="5926139" y="1160439"/>
              <a:ext cx="1471612" cy="290355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2" name="Oval 381"/>
            <p:cNvSpPr/>
            <p:nvPr/>
          </p:nvSpPr>
          <p:spPr>
            <a:xfrm rot="5633436">
              <a:off x="7326313" y="1142977"/>
              <a:ext cx="150814" cy="10318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6838952" y="982638"/>
              <a:ext cx="514350" cy="400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152400" y="5600695"/>
              <a:ext cx="8839202" cy="1143005"/>
            </a:xfrm>
            <a:prstGeom prst="rect">
              <a:avLst/>
            </a:prstGeom>
            <a:solidFill>
              <a:schemeClr val="bg2">
                <a:lumMod val="90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16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16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(18)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=16, </a:t>
              </a: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1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=17.</a:t>
              </a:r>
            </a:p>
          </p:txBody>
        </p:sp>
      </p:grpSp>
      <p:sp>
        <p:nvSpPr>
          <p:cNvPr id="476" name="Rectangle 475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Minimum-Segment Convex Drawing</a:t>
            </a:r>
          </a:p>
        </p:txBody>
      </p:sp>
      <p:grpSp>
        <p:nvGrpSpPr>
          <p:cNvPr id="23563" name="Group 328"/>
          <p:cNvGrpSpPr>
            <a:grpSpLocks/>
          </p:cNvGrpSpPr>
          <p:nvPr/>
        </p:nvGrpSpPr>
        <p:grpSpPr bwMode="auto">
          <a:xfrm>
            <a:off x="76200" y="1220788"/>
            <a:ext cx="3492500" cy="3749675"/>
            <a:chOff x="76200" y="1220788"/>
            <a:chExt cx="3789363" cy="4151312"/>
          </a:xfrm>
        </p:grpSpPr>
        <p:sp>
          <p:nvSpPr>
            <p:cNvPr id="385" name="Rectangle 384"/>
            <p:cNvSpPr/>
            <p:nvPr/>
          </p:nvSpPr>
          <p:spPr>
            <a:xfrm>
              <a:off x="2658135" y="4936230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43" name="Rectangle 442"/>
            <p:cNvSpPr/>
            <p:nvPr/>
          </p:nvSpPr>
          <p:spPr>
            <a:xfrm>
              <a:off x="76200" y="3349170"/>
              <a:ext cx="647637" cy="367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cxnSp>
          <p:nvCxnSpPr>
            <p:cNvPr id="444" name="Straight Connector 443"/>
            <p:cNvCxnSpPr>
              <a:stCxn id="459" idx="6"/>
              <a:endCxn id="449" idx="2"/>
            </p:cNvCxnSpPr>
            <p:nvPr/>
          </p:nvCxnSpPr>
          <p:spPr>
            <a:xfrm rot="5633436">
              <a:off x="3157583" y="4118095"/>
              <a:ext cx="954345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Oval 444"/>
            <p:cNvSpPr/>
            <p:nvPr/>
          </p:nvSpPr>
          <p:spPr>
            <a:xfrm rot="5633436">
              <a:off x="2435151" y="16060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8" name="Oval 447"/>
            <p:cNvSpPr/>
            <p:nvPr/>
          </p:nvSpPr>
          <p:spPr>
            <a:xfrm rot="5633436">
              <a:off x="859120" y="486629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9" name="Oval 448"/>
            <p:cNvSpPr/>
            <p:nvPr/>
          </p:nvSpPr>
          <p:spPr>
            <a:xfrm rot="5633436">
              <a:off x="3526315" y="4615828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0" name="Oval 449"/>
            <p:cNvSpPr/>
            <p:nvPr/>
          </p:nvSpPr>
          <p:spPr>
            <a:xfrm rot="5633436">
              <a:off x="2585003" y="4926053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53" name="Straight Connector 452"/>
            <p:cNvCxnSpPr>
              <a:stCxn id="450" idx="0"/>
              <a:endCxn id="449" idx="5"/>
            </p:cNvCxnSpPr>
            <p:nvPr/>
          </p:nvCxnSpPr>
          <p:spPr>
            <a:xfrm rot="233436" flipV="1">
              <a:off x="2735644" y="4693689"/>
              <a:ext cx="818158" cy="33744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4" name="Oval 453"/>
            <p:cNvSpPr/>
            <p:nvPr/>
          </p:nvSpPr>
          <p:spPr>
            <a:xfrm rot="5633436">
              <a:off x="1229445" y="246373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5" name="Oval 454"/>
            <p:cNvSpPr/>
            <p:nvPr/>
          </p:nvSpPr>
          <p:spPr>
            <a:xfrm rot="5633436">
              <a:off x="2509216" y="400861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6" name="Oval 455"/>
            <p:cNvSpPr/>
            <p:nvPr/>
          </p:nvSpPr>
          <p:spPr>
            <a:xfrm rot="5633436">
              <a:off x="2050187" y="4334621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8" name="Oval 457"/>
            <p:cNvSpPr/>
            <p:nvPr/>
          </p:nvSpPr>
          <p:spPr>
            <a:xfrm rot="5633436">
              <a:off x="3225750" y="2824034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9" name="Oval 458"/>
            <p:cNvSpPr/>
            <p:nvPr/>
          </p:nvSpPr>
          <p:spPr>
            <a:xfrm rot="5633436">
              <a:off x="3581433" y="3498032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0" name="Oval 459"/>
            <p:cNvSpPr/>
            <p:nvPr/>
          </p:nvSpPr>
          <p:spPr>
            <a:xfrm rot="5633436">
              <a:off x="3540956" y="22352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62" name="Straight Connector 461"/>
            <p:cNvCxnSpPr>
              <a:stCxn id="448" idx="0"/>
              <a:endCxn id="450" idx="4"/>
            </p:cNvCxnSpPr>
            <p:nvPr/>
          </p:nvCxnSpPr>
          <p:spPr>
            <a:xfrm rot="233436" flipV="1">
              <a:off x="1002871" y="4908109"/>
              <a:ext cx="1603590" cy="9842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/>
            <p:cNvCxnSpPr>
              <a:stCxn id="455" idx="0"/>
              <a:endCxn id="449" idx="4"/>
            </p:cNvCxnSpPr>
            <p:nvPr/>
          </p:nvCxnSpPr>
          <p:spPr>
            <a:xfrm rot="8664189" flipH="1" flipV="1">
              <a:off x="2863104" y="3778010"/>
              <a:ext cx="473671" cy="119161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/>
            <p:cNvCxnSpPr>
              <a:stCxn id="490" idx="6"/>
            </p:cNvCxnSpPr>
            <p:nvPr/>
          </p:nvCxnSpPr>
          <p:spPr>
            <a:xfrm rot="16200000" flipH="1">
              <a:off x="2402" y="3918396"/>
              <a:ext cx="1439426" cy="40994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/>
            <p:cNvCxnSpPr>
              <a:stCxn id="510" idx="1"/>
              <a:endCxn id="445" idx="4"/>
            </p:cNvCxnSpPr>
            <p:nvPr/>
          </p:nvCxnSpPr>
          <p:spPr>
            <a:xfrm flipV="1">
              <a:off x="927084" y="1660173"/>
              <a:ext cx="1529525" cy="35502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/>
            <p:cNvCxnSpPr>
              <a:stCxn id="456" idx="0"/>
            </p:cNvCxnSpPr>
            <p:nvPr/>
          </p:nvCxnSpPr>
          <p:spPr>
            <a:xfrm flipV="1">
              <a:off x="2193077" y="4087337"/>
              <a:ext cx="389271" cy="30932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/>
            <p:cNvCxnSpPr>
              <a:stCxn id="500" idx="5"/>
              <a:endCxn id="448" idx="1"/>
            </p:cNvCxnSpPr>
            <p:nvPr/>
          </p:nvCxnSpPr>
          <p:spPr>
            <a:xfrm rot="10800000" flipV="1">
              <a:off x="989092" y="4060974"/>
              <a:ext cx="714812" cy="81022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Connector 477"/>
            <p:cNvCxnSpPr>
              <a:stCxn id="456" idx="7"/>
              <a:endCxn id="450" idx="3"/>
            </p:cNvCxnSpPr>
            <p:nvPr/>
          </p:nvCxnSpPr>
          <p:spPr>
            <a:xfrm rot="8664189" flipH="1" flipV="1">
              <a:off x="2315369" y="4319332"/>
              <a:ext cx="168799" cy="74168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/>
            <p:cNvCxnSpPr>
              <a:stCxn id="445" idx="0"/>
              <a:endCxn id="460" idx="4"/>
            </p:cNvCxnSpPr>
            <p:nvPr/>
          </p:nvCxnSpPr>
          <p:spPr>
            <a:xfrm rot="11033436" flipH="1" flipV="1">
              <a:off x="2563400" y="1718172"/>
              <a:ext cx="1012793" cy="52726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/>
            <p:cNvCxnSpPr>
              <a:stCxn id="459" idx="2"/>
              <a:endCxn id="460" idx="6"/>
            </p:cNvCxnSpPr>
            <p:nvPr/>
          </p:nvCxnSpPr>
          <p:spPr>
            <a:xfrm rot="16433436" flipV="1">
              <a:off x="3098531" y="2875687"/>
              <a:ext cx="1089675" cy="10334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Connector 480"/>
            <p:cNvCxnSpPr>
              <a:stCxn id="458" idx="0"/>
              <a:endCxn id="459" idx="4"/>
            </p:cNvCxnSpPr>
            <p:nvPr/>
          </p:nvCxnSpPr>
          <p:spPr>
            <a:xfrm rot="19464189" flipH="1">
              <a:off x="3440121" y="2858816"/>
              <a:ext cx="93012" cy="72410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Straight Connector 481"/>
            <p:cNvCxnSpPr>
              <a:stCxn id="458" idx="4"/>
              <a:endCxn id="484" idx="0"/>
            </p:cNvCxnSpPr>
            <p:nvPr/>
          </p:nvCxnSpPr>
          <p:spPr>
            <a:xfrm rot="8664189">
              <a:off x="2690860" y="2897482"/>
              <a:ext cx="561515" cy="22496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Straight Connector 482"/>
            <p:cNvCxnSpPr>
              <a:stCxn id="460" idx="5"/>
              <a:endCxn id="458" idx="1"/>
            </p:cNvCxnSpPr>
            <p:nvPr/>
          </p:nvCxnSpPr>
          <p:spPr>
            <a:xfrm rot="19464189" flipH="1">
              <a:off x="3273044" y="2484459"/>
              <a:ext cx="385826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4" name="Oval 483"/>
            <p:cNvSpPr/>
            <p:nvPr/>
          </p:nvSpPr>
          <p:spPr>
            <a:xfrm rot="5633436">
              <a:off x="2552277" y="3073603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85" name="Straight Connector 484"/>
            <p:cNvCxnSpPr>
              <a:endCxn id="484" idx="7"/>
            </p:cNvCxnSpPr>
            <p:nvPr/>
          </p:nvCxnSpPr>
          <p:spPr>
            <a:xfrm rot="5400000" flipH="1" flipV="1">
              <a:off x="2223758" y="3554854"/>
              <a:ext cx="808469" cy="9128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Straight Connector 485"/>
            <p:cNvCxnSpPr>
              <a:stCxn id="484" idx="5"/>
              <a:endCxn id="497" idx="1"/>
            </p:cNvCxnSpPr>
            <p:nvPr/>
          </p:nvCxnSpPr>
          <p:spPr>
            <a:xfrm rot="8664189">
              <a:off x="2234415" y="3131235"/>
              <a:ext cx="341043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7" name="Oval 486"/>
            <p:cNvSpPr/>
            <p:nvPr/>
          </p:nvSpPr>
          <p:spPr>
            <a:xfrm rot="5633436">
              <a:off x="1734119" y="2465495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88" name="Straight Connector 487"/>
            <p:cNvCxnSpPr>
              <a:stCxn id="445" idx="5"/>
              <a:endCxn id="487" idx="1"/>
            </p:cNvCxnSpPr>
            <p:nvPr/>
          </p:nvCxnSpPr>
          <p:spPr>
            <a:xfrm rot="233436" flipH="1">
              <a:off x="1883038" y="1693566"/>
              <a:ext cx="570126" cy="8067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Straight Connector 488"/>
            <p:cNvCxnSpPr>
              <a:stCxn id="454" idx="0"/>
              <a:endCxn id="487" idx="4"/>
            </p:cNvCxnSpPr>
            <p:nvPr/>
          </p:nvCxnSpPr>
          <p:spPr>
            <a:xfrm flipV="1">
              <a:off x="1373196" y="2523125"/>
              <a:ext cx="382381" cy="703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0" name="Oval 489"/>
            <p:cNvSpPr/>
            <p:nvPr/>
          </p:nvSpPr>
          <p:spPr>
            <a:xfrm rot="5633436">
              <a:off x="439707" y="32607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 rot="5633436">
              <a:off x="1442166" y="315882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 rot="5633436">
              <a:off x="1015001" y="35753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93" name="Straight Connector 492"/>
            <p:cNvCxnSpPr>
              <a:stCxn id="510" idx="6"/>
              <a:endCxn id="490" idx="2"/>
            </p:cNvCxnSpPr>
            <p:nvPr/>
          </p:nvCxnSpPr>
          <p:spPr>
            <a:xfrm rot="5400000">
              <a:off x="156608" y="2519641"/>
              <a:ext cx="1089675" cy="34793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Connector 493"/>
            <p:cNvCxnSpPr>
              <a:stCxn id="492" idx="3"/>
              <a:endCxn id="490" idx="0"/>
            </p:cNvCxnSpPr>
            <p:nvPr/>
          </p:nvCxnSpPr>
          <p:spPr>
            <a:xfrm rot="8664189">
              <a:off x="680776" y="3162870"/>
              <a:ext cx="279035" cy="57647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Straight Connector 494"/>
            <p:cNvCxnSpPr>
              <a:stCxn id="454" idx="6"/>
              <a:endCxn id="491" idx="3"/>
            </p:cNvCxnSpPr>
            <p:nvPr/>
          </p:nvCxnSpPr>
          <p:spPr>
            <a:xfrm rot="16200000" flipH="1">
              <a:off x="1121393" y="2793838"/>
              <a:ext cx="550111" cy="17741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Straight Connector 495"/>
            <p:cNvCxnSpPr>
              <a:stCxn id="492" idx="1"/>
              <a:endCxn id="491" idx="5"/>
            </p:cNvCxnSpPr>
            <p:nvPr/>
          </p:nvCxnSpPr>
          <p:spPr>
            <a:xfrm rot="8664189" flipH="1" flipV="1">
              <a:off x="1107941" y="3419471"/>
              <a:ext cx="406495" cy="1581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7" name="Oval 496"/>
            <p:cNvSpPr/>
            <p:nvPr/>
          </p:nvSpPr>
          <p:spPr>
            <a:xfrm rot="5633436">
              <a:off x="2091525" y="328009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98" name="Straight Connector 497"/>
            <p:cNvCxnSpPr>
              <a:stCxn id="491" idx="0"/>
              <a:endCxn id="497" idx="4"/>
            </p:cNvCxnSpPr>
            <p:nvPr/>
          </p:nvCxnSpPr>
          <p:spPr>
            <a:xfrm rot="8664189" flipH="1" flipV="1">
              <a:off x="1659121" y="3025782"/>
              <a:ext cx="382381" cy="50617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/>
            <p:cNvCxnSpPr>
              <a:stCxn id="497" idx="2"/>
              <a:endCxn id="487" idx="7"/>
            </p:cNvCxnSpPr>
            <p:nvPr/>
          </p:nvCxnSpPr>
          <p:spPr>
            <a:xfrm rot="14064189">
              <a:off x="1620148" y="2911788"/>
              <a:ext cx="797924" cy="2411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0" name="Oval 499"/>
            <p:cNvSpPr/>
            <p:nvPr/>
          </p:nvSpPr>
          <p:spPr>
            <a:xfrm rot="5633436">
              <a:off x="1666083" y="394444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01" name="Straight Connector 500"/>
            <p:cNvCxnSpPr>
              <a:stCxn id="492" idx="7"/>
              <a:endCxn id="500" idx="3"/>
            </p:cNvCxnSpPr>
            <p:nvPr/>
          </p:nvCxnSpPr>
          <p:spPr>
            <a:xfrm rot="8664189" flipH="1" flipV="1">
              <a:off x="1242291" y="3493288"/>
              <a:ext cx="361712" cy="65380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Straight Connector 501"/>
            <p:cNvCxnSpPr>
              <a:stCxn id="500" idx="0"/>
              <a:endCxn id="456" idx="4"/>
            </p:cNvCxnSpPr>
            <p:nvPr/>
          </p:nvCxnSpPr>
          <p:spPr>
            <a:xfrm rot="8664189" flipH="1" flipV="1">
              <a:off x="1914042" y="3941462"/>
              <a:ext cx="53395" cy="51495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3" name="Freeform 502"/>
            <p:cNvSpPr/>
            <p:nvPr/>
          </p:nvSpPr>
          <p:spPr>
            <a:xfrm>
              <a:off x="887469" y="2893967"/>
              <a:ext cx="1953244" cy="957859"/>
            </a:xfrm>
            <a:custGeom>
              <a:avLst/>
              <a:gdLst>
                <a:gd name="connsiteX0" fmla="*/ 2731655 w 3064164"/>
                <a:gd name="connsiteY0" fmla="*/ 39254 h 1103745"/>
                <a:gd name="connsiteX1" fmla="*/ 1831109 w 3064164"/>
                <a:gd name="connsiteY1" fmla="*/ 330200 h 1103745"/>
                <a:gd name="connsiteX2" fmla="*/ 889000 w 3064164"/>
                <a:gd name="connsiteY2" fmla="*/ 177800 h 1103745"/>
                <a:gd name="connsiteX3" fmla="*/ 99291 w 3064164"/>
                <a:gd name="connsiteY3" fmla="*/ 815109 h 1103745"/>
                <a:gd name="connsiteX4" fmla="*/ 293255 w 3064164"/>
                <a:gd name="connsiteY4" fmla="*/ 1078345 h 1103745"/>
                <a:gd name="connsiteX5" fmla="*/ 528782 w 3064164"/>
                <a:gd name="connsiteY5" fmla="*/ 967509 h 1103745"/>
                <a:gd name="connsiteX6" fmla="*/ 1138382 w 3064164"/>
                <a:gd name="connsiteY6" fmla="*/ 538018 h 1103745"/>
                <a:gd name="connsiteX7" fmla="*/ 2011218 w 3064164"/>
                <a:gd name="connsiteY7" fmla="*/ 662709 h 1103745"/>
                <a:gd name="connsiteX8" fmla="*/ 2149764 w 3064164"/>
                <a:gd name="connsiteY8" fmla="*/ 662709 h 1103745"/>
                <a:gd name="connsiteX9" fmla="*/ 2413000 w 3064164"/>
                <a:gd name="connsiteY9" fmla="*/ 579582 h 1103745"/>
                <a:gd name="connsiteX10" fmla="*/ 2981037 w 3064164"/>
                <a:gd name="connsiteY10" fmla="*/ 385618 h 1103745"/>
                <a:gd name="connsiteX11" fmla="*/ 2911764 w 3064164"/>
                <a:gd name="connsiteY11" fmla="*/ 94673 h 1103745"/>
                <a:gd name="connsiteX12" fmla="*/ 2731655 w 3064164"/>
                <a:gd name="connsiteY12" fmla="*/ 39254 h 1103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4164" h="1103745">
                  <a:moveTo>
                    <a:pt x="2731655" y="39254"/>
                  </a:moveTo>
                  <a:cubicBezTo>
                    <a:pt x="2551546" y="78508"/>
                    <a:pt x="2138218" y="307109"/>
                    <a:pt x="1831109" y="330200"/>
                  </a:cubicBezTo>
                  <a:cubicBezTo>
                    <a:pt x="1524000" y="353291"/>
                    <a:pt x="1177636" y="96982"/>
                    <a:pt x="889000" y="177800"/>
                  </a:cubicBezTo>
                  <a:cubicBezTo>
                    <a:pt x="600364" y="258618"/>
                    <a:pt x="198582" y="665018"/>
                    <a:pt x="99291" y="815109"/>
                  </a:cubicBezTo>
                  <a:cubicBezTo>
                    <a:pt x="0" y="965200"/>
                    <a:pt x="221673" y="1052945"/>
                    <a:pt x="293255" y="1078345"/>
                  </a:cubicBezTo>
                  <a:cubicBezTo>
                    <a:pt x="364837" y="1103745"/>
                    <a:pt x="387928" y="1057563"/>
                    <a:pt x="528782" y="967509"/>
                  </a:cubicBezTo>
                  <a:cubicBezTo>
                    <a:pt x="669636" y="877455"/>
                    <a:pt x="891309" y="588818"/>
                    <a:pt x="1138382" y="538018"/>
                  </a:cubicBezTo>
                  <a:cubicBezTo>
                    <a:pt x="1385455" y="487218"/>
                    <a:pt x="1842654" y="641927"/>
                    <a:pt x="2011218" y="662709"/>
                  </a:cubicBezTo>
                  <a:cubicBezTo>
                    <a:pt x="2179782" y="683491"/>
                    <a:pt x="2082800" y="676563"/>
                    <a:pt x="2149764" y="662709"/>
                  </a:cubicBezTo>
                  <a:cubicBezTo>
                    <a:pt x="2216728" y="648855"/>
                    <a:pt x="2413000" y="579582"/>
                    <a:pt x="2413000" y="579582"/>
                  </a:cubicBezTo>
                  <a:cubicBezTo>
                    <a:pt x="2551546" y="533400"/>
                    <a:pt x="2897910" y="466436"/>
                    <a:pt x="2981037" y="385618"/>
                  </a:cubicBezTo>
                  <a:cubicBezTo>
                    <a:pt x="3064164" y="304800"/>
                    <a:pt x="2960255" y="154709"/>
                    <a:pt x="2911764" y="94673"/>
                  </a:cubicBezTo>
                  <a:cubicBezTo>
                    <a:pt x="2863273" y="34637"/>
                    <a:pt x="2911764" y="0"/>
                    <a:pt x="2731655" y="39254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4" name="Freeform 503"/>
            <p:cNvSpPr/>
            <p:nvPr/>
          </p:nvSpPr>
          <p:spPr>
            <a:xfrm>
              <a:off x="3080131" y="2498520"/>
              <a:ext cx="785432" cy="150621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FFC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5" name="Freeform 504"/>
            <p:cNvSpPr/>
            <p:nvPr/>
          </p:nvSpPr>
          <p:spPr>
            <a:xfrm rot="19606276">
              <a:off x="1125165" y="2101316"/>
              <a:ext cx="1028295" cy="97719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00B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329399" y="3104872"/>
              <a:ext cx="437499" cy="448172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3428064" y="2067923"/>
              <a:ext cx="437499" cy="448172"/>
            </a:xfrm>
            <a:prstGeom prst="ellipse">
              <a:avLst/>
            </a:prstGeom>
            <a:solidFill>
              <a:schemeClr val="bg1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2291255" y="1436965"/>
              <a:ext cx="435777" cy="448174"/>
            </a:xfrm>
            <a:prstGeom prst="ellipse">
              <a:avLst/>
            </a:prstGeom>
            <a:solidFill>
              <a:srgbClr val="050AE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9" name="Freeform 508"/>
            <p:cNvSpPr/>
            <p:nvPr/>
          </p:nvSpPr>
          <p:spPr>
            <a:xfrm rot="21073562">
              <a:off x="2365320" y="3781525"/>
              <a:ext cx="1369337" cy="117755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0" name="Oval 509"/>
            <p:cNvSpPr/>
            <p:nvPr/>
          </p:nvSpPr>
          <p:spPr>
            <a:xfrm rot="5633436">
              <a:off x="797149" y="2005054"/>
              <a:ext cx="161694" cy="1257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11" name="Straight Connector 510"/>
            <p:cNvCxnSpPr>
              <a:stCxn id="510" idx="7"/>
              <a:endCxn id="454" idx="3"/>
            </p:cNvCxnSpPr>
            <p:nvPr/>
          </p:nvCxnSpPr>
          <p:spPr>
            <a:xfrm>
              <a:off x="920194" y="2129436"/>
              <a:ext cx="351377" cy="33217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2" name="Oval 511"/>
            <p:cNvSpPr/>
            <p:nvPr/>
          </p:nvSpPr>
          <p:spPr>
            <a:xfrm>
              <a:off x="668719" y="1844715"/>
              <a:ext cx="437499" cy="448174"/>
            </a:xfrm>
            <a:prstGeom prst="ellipse">
              <a:avLst/>
            </a:prstGeom>
            <a:solidFill>
              <a:srgbClr val="00B0F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" name="Freeform 512"/>
            <p:cNvSpPr/>
            <p:nvPr/>
          </p:nvSpPr>
          <p:spPr>
            <a:xfrm>
              <a:off x="760008" y="3848311"/>
              <a:ext cx="2066925" cy="1437669"/>
            </a:xfrm>
            <a:custGeom>
              <a:avLst/>
              <a:gdLst>
                <a:gd name="connsiteX0" fmla="*/ 1971964 w 3505201"/>
                <a:gd name="connsiteY0" fmla="*/ 1614055 h 1798782"/>
                <a:gd name="connsiteX1" fmla="*/ 46182 w 3505201"/>
                <a:gd name="connsiteY1" fmla="*/ 1530927 h 1798782"/>
                <a:gd name="connsiteX2" fmla="*/ 1694873 w 3505201"/>
                <a:gd name="connsiteY2" fmla="*/ 6927 h 1798782"/>
                <a:gd name="connsiteX3" fmla="*/ 3454401 w 3505201"/>
                <a:gd name="connsiteY3" fmla="*/ 1489364 h 1798782"/>
                <a:gd name="connsiteX4" fmla="*/ 1971964 w 3505201"/>
                <a:gd name="connsiteY4" fmla="*/ 1614055 h 1798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5201" h="1798782">
                  <a:moveTo>
                    <a:pt x="1971964" y="1614055"/>
                  </a:moveTo>
                  <a:cubicBezTo>
                    <a:pt x="1403928" y="1620982"/>
                    <a:pt x="92364" y="1798782"/>
                    <a:pt x="46182" y="1530927"/>
                  </a:cubicBezTo>
                  <a:cubicBezTo>
                    <a:pt x="0" y="1263072"/>
                    <a:pt x="1126837" y="13854"/>
                    <a:pt x="1694873" y="6927"/>
                  </a:cubicBezTo>
                  <a:cubicBezTo>
                    <a:pt x="2262909" y="0"/>
                    <a:pt x="3403601" y="1223819"/>
                    <a:pt x="3454401" y="1489364"/>
                  </a:cubicBezTo>
                  <a:cubicBezTo>
                    <a:pt x="3505201" y="1754909"/>
                    <a:pt x="2540000" y="1607128"/>
                    <a:pt x="1971964" y="161405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" name="Rectangle 513"/>
            <p:cNvSpPr/>
            <p:nvPr/>
          </p:nvSpPr>
          <p:spPr>
            <a:xfrm>
              <a:off x="648049" y="4693689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515" name="Rectangle 514"/>
            <p:cNvSpPr/>
            <p:nvPr/>
          </p:nvSpPr>
          <p:spPr>
            <a:xfrm>
              <a:off x="1883038" y="4317575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516" name="Rectangle 515"/>
            <p:cNvSpPr/>
            <p:nvPr/>
          </p:nvSpPr>
          <p:spPr>
            <a:xfrm>
              <a:off x="1547162" y="4017035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517" name="Rectangle 516"/>
            <p:cNvSpPr/>
            <p:nvPr/>
          </p:nvSpPr>
          <p:spPr>
            <a:xfrm>
              <a:off x="3500406" y="468314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518" name="Rectangle 517"/>
            <p:cNvSpPr/>
            <p:nvPr/>
          </p:nvSpPr>
          <p:spPr>
            <a:xfrm>
              <a:off x="2658135" y="3751647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519" name="Rectangle 518"/>
            <p:cNvSpPr/>
            <p:nvPr/>
          </p:nvSpPr>
          <p:spPr>
            <a:xfrm>
              <a:off x="2727032" y="3001177"/>
              <a:ext cx="277312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520" name="Rectangle 519"/>
            <p:cNvSpPr/>
            <p:nvPr/>
          </p:nvSpPr>
          <p:spPr>
            <a:xfrm>
              <a:off x="2249916" y="319626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521" name="Rectangle 520"/>
            <p:cNvSpPr/>
            <p:nvPr/>
          </p:nvSpPr>
          <p:spPr>
            <a:xfrm>
              <a:off x="1550607" y="3182204"/>
              <a:ext cx="265255" cy="3673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522" name="Rectangle 521"/>
            <p:cNvSpPr/>
            <p:nvPr/>
          </p:nvSpPr>
          <p:spPr>
            <a:xfrm>
              <a:off x="811681" y="3198021"/>
              <a:ext cx="647637" cy="3655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523" name="Rectangle 522"/>
            <p:cNvSpPr/>
            <p:nvPr/>
          </p:nvSpPr>
          <p:spPr>
            <a:xfrm>
              <a:off x="2852770" y="2489733"/>
              <a:ext cx="647637" cy="4305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524" name="Rectangle 523"/>
            <p:cNvSpPr/>
            <p:nvPr/>
          </p:nvSpPr>
          <p:spPr>
            <a:xfrm>
              <a:off x="1359417" y="2087255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525" name="Rectangle 524"/>
            <p:cNvSpPr/>
            <p:nvPr/>
          </p:nvSpPr>
          <p:spPr>
            <a:xfrm>
              <a:off x="685943" y="224016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526" name="Rectangle 525"/>
            <p:cNvSpPr/>
            <p:nvPr/>
          </p:nvSpPr>
          <p:spPr>
            <a:xfrm>
              <a:off x="436190" y="152484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sp>
          <p:nvSpPr>
            <p:cNvPr id="527" name="Rectangle 526"/>
            <p:cNvSpPr/>
            <p:nvPr/>
          </p:nvSpPr>
          <p:spPr>
            <a:xfrm>
              <a:off x="2618518" y="1220788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9" name="Rectangle 458"/>
          <p:cNvSpPr/>
          <p:nvPr/>
        </p:nvSpPr>
        <p:spPr>
          <a:xfrm>
            <a:off x="2847975" y="2857500"/>
            <a:ext cx="6477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7469188" y="4991100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06" name="Straight Connector 105"/>
          <p:cNvCxnSpPr>
            <a:endCxn id="124" idx="2"/>
          </p:cNvCxnSpPr>
          <p:nvPr/>
        </p:nvCxnSpPr>
        <p:spPr>
          <a:xfrm rot="16200000" flipH="1">
            <a:off x="5407819" y="3148806"/>
            <a:ext cx="4044950" cy="3968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 rot="5633436">
            <a:off x="4419601" y="4860925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Oval 123"/>
          <p:cNvSpPr/>
          <p:nvPr/>
        </p:nvSpPr>
        <p:spPr>
          <a:xfrm rot="5633436">
            <a:off x="7369175" y="5214938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 rot="5633436">
            <a:off x="6288087" y="4789488"/>
            <a:ext cx="150813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>
            <a:stCxn id="122" idx="0"/>
            <a:endCxn id="124" idx="4"/>
          </p:cNvCxnSpPr>
          <p:nvPr/>
        </p:nvCxnSpPr>
        <p:spPr>
          <a:xfrm>
            <a:off x="4546600" y="4916488"/>
            <a:ext cx="2846388" cy="3460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endCxn id="122" idx="1"/>
          </p:cNvCxnSpPr>
          <p:nvPr/>
        </p:nvCxnSpPr>
        <p:spPr>
          <a:xfrm rot="10800000" flipV="1">
            <a:off x="4533900" y="4843463"/>
            <a:ext cx="554038" cy="190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8" idx="7"/>
            <a:endCxn id="124" idx="3"/>
          </p:cNvCxnSpPr>
          <p:nvPr/>
        </p:nvCxnSpPr>
        <p:spPr>
          <a:xfrm>
            <a:off x="6397625" y="4897438"/>
            <a:ext cx="1014413" cy="3127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 rot="5633436">
            <a:off x="4773612" y="4795838"/>
            <a:ext cx="150813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>
            <a:stCxn id="138" idx="0"/>
            <a:endCxn id="128" idx="4"/>
          </p:cNvCxnSpPr>
          <p:nvPr/>
        </p:nvCxnSpPr>
        <p:spPr>
          <a:xfrm flipV="1">
            <a:off x="4900613" y="4837113"/>
            <a:ext cx="1411287" cy="142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175125" y="4759325"/>
            <a:ext cx="2349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6119813" y="4527550"/>
            <a:ext cx="2349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735513" y="4460875"/>
            <a:ext cx="2349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3" name="Oval 92"/>
          <p:cNvSpPr/>
          <p:nvPr/>
        </p:nvSpPr>
        <p:spPr>
          <a:xfrm rot="5633436">
            <a:off x="7375525" y="4795838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stCxn id="113" idx="4"/>
            <a:endCxn id="128" idx="0"/>
          </p:cNvCxnSpPr>
          <p:nvPr/>
        </p:nvCxnSpPr>
        <p:spPr>
          <a:xfrm rot="10800000">
            <a:off x="6415088" y="4845050"/>
            <a:ext cx="417512" cy="127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470775" y="4502150"/>
            <a:ext cx="2349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3" name="Oval 112"/>
          <p:cNvSpPr/>
          <p:nvPr/>
        </p:nvSpPr>
        <p:spPr>
          <a:xfrm rot="5633436">
            <a:off x="6807995" y="4809331"/>
            <a:ext cx="150812" cy="104775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93" idx="4"/>
            <a:endCxn id="113" idx="0"/>
          </p:cNvCxnSpPr>
          <p:nvPr/>
        </p:nvCxnSpPr>
        <p:spPr>
          <a:xfrm rot="10800000" flipV="1">
            <a:off x="6934200" y="4843463"/>
            <a:ext cx="465138" cy="222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875463" y="4514850"/>
            <a:ext cx="233362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3" name="Oval 122"/>
          <p:cNvSpPr/>
          <p:nvPr/>
        </p:nvSpPr>
        <p:spPr>
          <a:xfrm rot="5633436">
            <a:off x="5030788" y="4473575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Oval 124"/>
          <p:cNvSpPr/>
          <p:nvPr/>
        </p:nvSpPr>
        <p:spPr>
          <a:xfrm rot="5633436">
            <a:off x="6461126" y="4438650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Oval 125"/>
          <p:cNvSpPr/>
          <p:nvPr/>
        </p:nvSpPr>
        <p:spPr>
          <a:xfrm rot="5633436">
            <a:off x="5313362" y="4478338"/>
            <a:ext cx="150813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 rot="5633436">
            <a:off x="6129338" y="4454525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Straight Connector 132"/>
          <p:cNvCxnSpPr>
            <a:stCxn id="138" idx="1"/>
            <a:endCxn id="123" idx="5"/>
          </p:cNvCxnSpPr>
          <p:nvPr/>
        </p:nvCxnSpPr>
        <p:spPr>
          <a:xfrm flipV="1">
            <a:off x="4887913" y="4575175"/>
            <a:ext cx="177800" cy="2222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14" idx="4"/>
            <a:endCxn id="166" idx="4"/>
          </p:cNvCxnSpPr>
          <p:nvPr/>
        </p:nvCxnSpPr>
        <p:spPr>
          <a:xfrm rot="10800000" flipV="1">
            <a:off x="4687888" y="4464050"/>
            <a:ext cx="2693987" cy="603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5" idx="7"/>
            <a:endCxn id="113" idx="3"/>
          </p:cNvCxnSpPr>
          <p:nvPr/>
        </p:nvCxnSpPr>
        <p:spPr>
          <a:xfrm>
            <a:off x="6570663" y="4546600"/>
            <a:ext cx="279400" cy="25876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4395788" y="4144963"/>
            <a:ext cx="438150" cy="398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5122863" y="4117975"/>
            <a:ext cx="4381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6005513" y="4117975"/>
            <a:ext cx="4381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6283325" y="4117975"/>
            <a:ext cx="439738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66" name="Oval 165"/>
          <p:cNvSpPr/>
          <p:nvPr/>
        </p:nvSpPr>
        <p:spPr>
          <a:xfrm rot="5633436">
            <a:off x="4664075" y="4475163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0" name="Straight Connector 169"/>
          <p:cNvCxnSpPr>
            <a:stCxn id="122" idx="2"/>
          </p:cNvCxnSpPr>
          <p:nvPr/>
        </p:nvCxnSpPr>
        <p:spPr>
          <a:xfrm rot="5400000" flipH="1" flipV="1">
            <a:off x="4102894" y="1529556"/>
            <a:ext cx="3703638" cy="29114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/>
          <p:nvPr/>
        </p:nvSpPr>
        <p:spPr>
          <a:xfrm rot="5633436">
            <a:off x="7358062" y="4414838"/>
            <a:ext cx="150813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Oval 116"/>
          <p:cNvSpPr/>
          <p:nvPr/>
        </p:nvSpPr>
        <p:spPr>
          <a:xfrm rot="5633436">
            <a:off x="6967538" y="4432300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7366000" y="4119563"/>
            <a:ext cx="4381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6738938" y="4081463"/>
            <a:ext cx="4381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4859338" y="4144963"/>
            <a:ext cx="438150" cy="398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45" name="Oval 144"/>
          <p:cNvSpPr/>
          <p:nvPr/>
        </p:nvSpPr>
        <p:spPr>
          <a:xfrm rot="5633436">
            <a:off x="5570538" y="4067175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5200650" y="3792538"/>
            <a:ext cx="504825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cxnSp>
        <p:nvCxnSpPr>
          <p:cNvPr id="148" name="Straight Connector 147"/>
          <p:cNvCxnSpPr>
            <a:stCxn id="157" idx="4"/>
            <a:endCxn id="145" idx="0"/>
          </p:cNvCxnSpPr>
          <p:nvPr/>
        </p:nvCxnSpPr>
        <p:spPr>
          <a:xfrm rot="10800000" flipV="1">
            <a:off x="5697538" y="4111625"/>
            <a:ext cx="136525" cy="111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 rot="5633436">
            <a:off x="5810251" y="4064000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645150" y="3683000"/>
            <a:ext cx="42703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cxnSp>
        <p:nvCxnSpPr>
          <p:cNvPr id="168" name="Straight Connector 167"/>
          <p:cNvCxnSpPr>
            <a:stCxn id="126" idx="2"/>
            <a:endCxn id="145" idx="5"/>
          </p:cNvCxnSpPr>
          <p:nvPr/>
        </p:nvCxnSpPr>
        <p:spPr>
          <a:xfrm rot="5400000" flipH="1" flipV="1">
            <a:off x="5357020" y="4206081"/>
            <a:ext cx="284162" cy="2127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 158"/>
          <p:cNvSpPr/>
          <p:nvPr/>
        </p:nvSpPr>
        <p:spPr>
          <a:xfrm rot="5633436">
            <a:off x="4987926" y="4070350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4618038" y="3808413"/>
            <a:ext cx="504825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cxnSp>
        <p:nvCxnSpPr>
          <p:cNvPr id="171" name="Straight Connector 170"/>
          <p:cNvCxnSpPr>
            <a:stCxn id="145" idx="4"/>
            <a:endCxn id="159" idx="0"/>
          </p:cNvCxnSpPr>
          <p:nvPr/>
        </p:nvCxnSpPr>
        <p:spPr>
          <a:xfrm rot="10800000" flipV="1">
            <a:off x="5114925" y="4116388"/>
            <a:ext cx="479425" cy="79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 177"/>
          <p:cNvSpPr/>
          <p:nvPr/>
        </p:nvSpPr>
        <p:spPr>
          <a:xfrm rot="5633436">
            <a:off x="7351712" y="4046538"/>
            <a:ext cx="150813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7342188" y="3822700"/>
            <a:ext cx="504825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cxnSp>
        <p:nvCxnSpPr>
          <p:cNvPr id="176" name="Straight Connector 175"/>
          <p:cNvCxnSpPr>
            <a:stCxn id="117" idx="1"/>
            <a:endCxn id="178" idx="4"/>
          </p:cNvCxnSpPr>
          <p:nvPr/>
        </p:nvCxnSpPr>
        <p:spPr>
          <a:xfrm flipV="1">
            <a:off x="7081838" y="4094163"/>
            <a:ext cx="293687" cy="3397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57" idx="1"/>
          </p:cNvCxnSpPr>
          <p:nvPr/>
        </p:nvCxnSpPr>
        <p:spPr>
          <a:xfrm flipV="1">
            <a:off x="5926138" y="1160463"/>
            <a:ext cx="1471612" cy="29035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/>
          <p:nvPr/>
        </p:nvSpPr>
        <p:spPr>
          <a:xfrm rot="5633436">
            <a:off x="7326313" y="1143000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6838950" y="982663"/>
            <a:ext cx="5143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2400" y="560070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vertices 1, 2, 14 and 18 do not have any straight corner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Minimum-Segment Convex Drawing</a:t>
            </a:r>
          </a:p>
        </p:txBody>
      </p:sp>
      <p:cxnSp>
        <p:nvCxnSpPr>
          <p:cNvPr id="222" name="Straight Connector 221"/>
          <p:cNvCxnSpPr/>
          <p:nvPr/>
        </p:nvCxnSpPr>
        <p:spPr>
          <a:xfrm rot="5400000" flipH="1">
            <a:off x="5884862" y="4178301"/>
            <a:ext cx="346075" cy="3048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31"/>
          <p:cNvGrpSpPr>
            <a:grpSpLocks/>
          </p:cNvGrpSpPr>
          <p:nvPr/>
        </p:nvGrpSpPr>
        <p:grpSpPr bwMode="auto">
          <a:xfrm>
            <a:off x="5842000" y="4025900"/>
            <a:ext cx="804863" cy="1187450"/>
            <a:chOff x="5841243" y="4026091"/>
            <a:chExt cx="805218" cy="1187354"/>
          </a:xfrm>
        </p:grpSpPr>
        <p:sp>
          <p:nvSpPr>
            <p:cNvPr id="220" name="Arc 219"/>
            <p:cNvSpPr/>
            <p:nvPr/>
          </p:nvSpPr>
          <p:spPr>
            <a:xfrm>
              <a:off x="5841243" y="4026091"/>
              <a:ext cx="805218" cy="1187354"/>
            </a:xfrm>
            <a:prstGeom prst="arc">
              <a:avLst>
                <a:gd name="adj1" fmla="val 13784259"/>
                <a:gd name="adj2" fmla="val 16956174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6" name="Straight Arrow Connector 225"/>
            <p:cNvCxnSpPr>
              <a:stCxn id="220" idx="2"/>
              <a:endCxn id="165" idx="0"/>
            </p:cNvCxnSpPr>
            <p:nvPr/>
          </p:nvCxnSpPr>
          <p:spPr>
            <a:xfrm>
              <a:off x="6370114" y="4056252"/>
              <a:ext cx="133409" cy="6190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3" name="Oval 232"/>
          <p:cNvSpPr/>
          <p:nvPr/>
        </p:nvSpPr>
        <p:spPr>
          <a:xfrm rot="5633436">
            <a:off x="6300788" y="4079875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4" name="Straight Connector 233"/>
          <p:cNvCxnSpPr>
            <a:stCxn id="164" idx="2"/>
            <a:endCxn id="188" idx="6"/>
          </p:cNvCxnSpPr>
          <p:nvPr/>
        </p:nvCxnSpPr>
        <p:spPr>
          <a:xfrm rot="5400000" flipH="1" flipV="1">
            <a:off x="5187157" y="2307431"/>
            <a:ext cx="3246438" cy="11715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>
            <a:stCxn id="233" idx="3"/>
          </p:cNvCxnSpPr>
          <p:nvPr/>
        </p:nvCxnSpPr>
        <p:spPr>
          <a:xfrm rot="10800000" flipV="1">
            <a:off x="5091113" y="4075113"/>
            <a:ext cx="1252537" cy="730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Rectangle 240"/>
          <p:cNvSpPr/>
          <p:nvPr/>
        </p:nvSpPr>
        <p:spPr>
          <a:xfrm>
            <a:off x="6423025" y="3806825"/>
            <a:ext cx="427038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153988" y="561975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vertices 1, 2 and 18 do not have any straight corner</a:t>
            </a:r>
          </a:p>
        </p:txBody>
      </p:sp>
      <p:grpSp>
        <p:nvGrpSpPr>
          <p:cNvPr id="24643" name="Group 171"/>
          <p:cNvGrpSpPr>
            <a:grpSpLocks/>
          </p:cNvGrpSpPr>
          <p:nvPr/>
        </p:nvGrpSpPr>
        <p:grpSpPr bwMode="auto">
          <a:xfrm>
            <a:off x="76200" y="1220788"/>
            <a:ext cx="3492500" cy="3749675"/>
            <a:chOff x="76200" y="1220788"/>
            <a:chExt cx="3789363" cy="4151312"/>
          </a:xfrm>
        </p:grpSpPr>
        <p:sp>
          <p:nvSpPr>
            <p:cNvPr id="174" name="Rectangle 173"/>
            <p:cNvSpPr/>
            <p:nvPr/>
          </p:nvSpPr>
          <p:spPr>
            <a:xfrm>
              <a:off x="2658135" y="4936230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76200" y="3349170"/>
              <a:ext cx="647637" cy="367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cxnSp>
          <p:nvCxnSpPr>
            <p:cNvPr id="177" name="Straight Connector 176"/>
            <p:cNvCxnSpPr>
              <a:stCxn id="193" idx="6"/>
              <a:endCxn id="182" idx="2"/>
            </p:cNvCxnSpPr>
            <p:nvPr/>
          </p:nvCxnSpPr>
          <p:spPr>
            <a:xfrm rot="5633436">
              <a:off x="3157583" y="4118095"/>
              <a:ext cx="954345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Oval 179"/>
            <p:cNvSpPr/>
            <p:nvPr/>
          </p:nvSpPr>
          <p:spPr>
            <a:xfrm rot="5633436">
              <a:off x="2435151" y="16060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Oval 180"/>
            <p:cNvSpPr/>
            <p:nvPr/>
          </p:nvSpPr>
          <p:spPr>
            <a:xfrm rot="5633436">
              <a:off x="859120" y="486629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Oval 181"/>
            <p:cNvSpPr/>
            <p:nvPr/>
          </p:nvSpPr>
          <p:spPr>
            <a:xfrm rot="5633436">
              <a:off x="3526315" y="4615828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Oval 182"/>
            <p:cNvSpPr/>
            <p:nvPr/>
          </p:nvSpPr>
          <p:spPr>
            <a:xfrm rot="5633436">
              <a:off x="2585003" y="4926053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5" name="Straight Connector 184"/>
            <p:cNvCxnSpPr>
              <a:stCxn id="183" idx="0"/>
              <a:endCxn id="182" idx="5"/>
            </p:cNvCxnSpPr>
            <p:nvPr/>
          </p:nvCxnSpPr>
          <p:spPr>
            <a:xfrm rot="233436" flipV="1">
              <a:off x="2735644" y="4693689"/>
              <a:ext cx="818158" cy="33744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Oval 185"/>
            <p:cNvSpPr/>
            <p:nvPr/>
          </p:nvSpPr>
          <p:spPr>
            <a:xfrm rot="5633436">
              <a:off x="1229445" y="246373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Oval 186"/>
            <p:cNvSpPr/>
            <p:nvPr/>
          </p:nvSpPr>
          <p:spPr>
            <a:xfrm rot="5633436">
              <a:off x="2509216" y="4008616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 rot="5633436">
              <a:off x="2050187" y="4334621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2" name="Oval 191"/>
            <p:cNvSpPr/>
            <p:nvPr/>
          </p:nvSpPr>
          <p:spPr>
            <a:xfrm rot="5633436">
              <a:off x="3225750" y="2824034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3" name="Oval 192"/>
            <p:cNvSpPr/>
            <p:nvPr/>
          </p:nvSpPr>
          <p:spPr>
            <a:xfrm rot="5633436">
              <a:off x="3581433" y="3498032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Oval 193"/>
            <p:cNvSpPr/>
            <p:nvPr/>
          </p:nvSpPr>
          <p:spPr>
            <a:xfrm rot="5633436">
              <a:off x="3540956" y="2235256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5" name="Straight Connector 194"/>
            <p:cNvCxnSpPr>
              <a:stCxn id="181" idx="0"/>
              <a:endCxn id="183" idx="4"/>
            </p:cNvCxnSpPr>
            <p:nvPr/>
          </p:nvCxnSpPr>
          <p:spPr>
            <a:xfrm rot="233436" flipV="1">
              <a:off x="1002871" y="4908109"/>
              <a:ext cx="1603590" cy="9842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7" idx="0"/>
              <a:endCxn id="182" idx="4"/>
            </p:cNvCxnSpPr>
            <p:nvPr/>
          </p:nvCxnSpPr>
          <p:spPr>
            <a:xfrm rot="8664189" flipH="1" flipV="1">
              <a:off x="2863104" y="3778010"/>
              <a:ext cx="473671" cy="119161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214" idx="6"/>
            </p:cNvCxnSpPr>
            <p:nvPr/>
          </p:nvCxnSpPr>
          <p:spPr>
            <a:xfrm rot="16200000" flipH="1">
              <a:off x="2402" y="3918396"/>
              <a:ext cx="1439426" cy="40994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240" idx="1"/>
              <a:endCxn id="180" idx="4"/>
            </p:cNvCxnSpPr>
            <p:nvPr/>
          </p:nvCxnSpPr>
          <p:spPr>
            <a:xfrm flipV="1">
              <a:off x="927084" y="1660173"/>
              <a:ext cx="1529525" cy="35502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9" idx="0"/>
            </p:cNvCxnSpPr>
            <p:nvPr/>
          </p:nvCxnSpPr>
          <p:spPr>
            <a:xfrm flipV="1">
              <a:off x="2193077" y="4087337"/>
              <a:ext cx="389271" cy="30932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227" idx="5"/>
              <a:endCxn id="181" idx="1"/>
            </p:cNvCxnSpPr>
            <p:nvPr/>
          </p:nvCxnSpPr>
          <p:spPr>
            <a:xfrm rot="10800000" flipV="1">
              <a:off x="989092" y="4060974"/>
              <a:ext cx="714812" cy="81022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9" idx="7"/>
              <a:endCxn id="183" idx="3"/>
            </p:cNvCxnSpPr>
            <p:nvPr/>
          </p:nvCxnSpPr>
          <p:spPr>
            <a:xfrm rot="8664189" flipH="1" flipV="1">
              <a:off x="2315369" y="4319332"/>
              <a:ext cx="168799" cy="74168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0" idx="0"/>
              <a:endCxn id="194" idx="4"/>
            </p:cNvCxnSpPr>
            <p:nvPr/>
          </p:nvCxnSpPr>
          <p:spPr>
            <a:xfrm rot="11033436" flipH="1" flipV="1">
              <a:off x="2563400" y="1718172"/>
              <a:ext cx="1012793" cy="52726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93" idx="2"/>
              <a:endCxn id="194" idx="6"/>
            </p:cNvCxnSpPr>
            <p:nvPr/>
          </p:nvCxnSpPr>
          <p:spPr>
            <a:xfrm rot="16433436" flipV="1">
              <a:off x="3098531" y="2875687"/>
              <a:ext cx="1089675" cy="10334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stCxn id="192" idx="0"/>
              <a:endCxn id="193" idx="4"/>
            </p:cNvCxnSpPr>
            <p:nvPr/>
          </p:nvCxnSpPr>
          <p:spPr>
            <a:xfrm rot="19464189" flipH="1">
              <a:off x="3440121" y="2858816"/>
              <a:ext cx="93012" cy="72410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92" idx="4"/>
              <a:endCxn id="207" idx="0"/>
            </p:cNvCxnSpPr>
            <p:nvPr/>
          </p:nvCxnSpPr>
          <p:spPr>
            <a:xfrm rot="8664189">
              <a:off x="2690860" y="2897482"/>
              <a:ext cx="561515" cy="22496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94" idx="5"/>
              <a:endCxn id="192" idx="1"/>
            </p:cNvCxnSpPr>
            <p:nvPr/>
          </p:nvCxnSpPr>
          <p:spPr>
            <a:xfrm rot="19464189" flipH="1">
              <a:off x="3273044" y="2484459"/>
              <a:ext cx="385826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 rot="5633436">
              <a:off x="2552277" y="3073603"/>
              <a:ext cx="165209" cy="122294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9" name="Straight Connector 208"/>
            <p:cNvCxnSpPr>
              <a:endCxn id="207" idx="7"/>
            </p:cNvCxnSpPr>
            <p:nvPr/>
          </p:nvCxnSpPr>
          <p:spPr>
            <a:xfrm rot="5400000" flipH="1" flipV="1">
              <a:off x="2223758" y="3554854"/>
              <a:ext cx="808469" cy="9128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207" idx="5"/>
              <a:endCxn id="223" idx="1"/>
            </p:cNvCxnSpPr>
            <p:nvPr/>
          </p:nvCxnSpPr>
          <p:spPr>
            <a:xfrm rot="8664189">
              <a:off x="2234415" y="3131235"/>
              <a:ext cx="341043" cy="21266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Oval 210"/>
            <p:cNvSpPr/>
            <p:nvPr/>
          </p:nvSpPr>
          <p:spPr>
            <a:xfrm rot="5633436">
              <a:off x="1734119" y="2465495"/>
              <a:ext cx="165209" cy="122293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2" name="Straight Connector 211"/>
            <p:cNvCxnSpPr>
              <a:stCxn id="180" idx="5"/>
              <a:endCxn id="211" idx="1"/>
            </p:cNvCxnSpPr>
            <p:nvPr/>
          </p:nvCxnSpPr>
          <p:spPr>
            <a:xfrm rot="233436" flipH="1">
              <a:off x="1883038" y="1693566"/>
              <a:ext cx="570126" cy="80671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>
              <a:stCxn id="186" idx="0"/>
              <a:endCxn id="211" idx="4"/>
            </p:cNvCxnSpPr>
            <p:nvPr/>
          </p:nvCxnSpPr>
          <p:spPr>
            <a:xfrm flipV="1">
              <a:off x="1373196" y="2523125"/>
              <a:ext cx="382381" cy="703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Oval 213"/>
            <p:cNvSpPr/>
            <p:nvPr/>
          </p:nvSpPr>
          <p:spPr>
            <a:xfrm rot="5633436">
              <a:off x="439707" y="32607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" name="Oval 214"/>
            <p:cNvSpPr/>
            <p:nvPr/>
          </p:nvSpPr>
          <p:spPr>
            <a:xfrm rot="5633436">
              <a:off x="1442166" y="315882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6" name="Oval 215"/>
            <p:cNvSpPr/>
            <p:nvPr/>
          </p:nvSpPr>
          <p:spPr>
            <a:xfrm rot="5633436">
              <a:off x="1015001" y="3575364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7" name="Straight Connector 216"/>
            <p:cNvCxnSpPr>
              <a:stCxn id="240" idx="6"/>
              <a:endCxn id="214" idx="2"/>
            </p:cNvCxnSpPr>
            <p:nvPr/>
          </p:nvCxnSpPr>
          <p:spPr>
            <a:xfrm rot="5400000">
              <a:off x="156608" y="2519641"/>
              <a:ext cx="1089675" cy="34793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>
              <a:stCxn id="216" idx="3"/>
              <a:endCxn id="214" idx="0"/>
            </p:cNvCxnSpPr>
            <p:nvPr/>
          </p:nvCxnSpPr>
          <p:spPr>
            <a:xfrm rot="8664189">
              <a:off x="680776" y="3162870"/>
              <a:ext cx="279035" cy="576473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>
              <a:stCxn id="186" idx="6"/>
              <a:endCxn id="215" idx="3"/>
            </p:cNvCxnSpPr>
            <p:nvPr/>
          </p:nvCxnSpPr>
          <p:spPr>
            <a:xfrm rot="16200000" flipH="1">
              <a:off x="1121393" y="2793838"/>
              <a:ext cx="550111" cy="17741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>
              <a:stCxn id="216" idx="1"/>
              <a:endCxn id="215" idx="5"/>
            </p:cNvCxnSpPr>
            <p:nvPr/>
          </p:nvCxnSpPr>
          <p:spPr>
            <a:xfrm rot="8664189" flipH="1" flipV="1">
              <a:off x="1107941" y="3419471"/>
              <a:ext cx="406495" cy="1581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Oval 222"/>
            <p:cNvSpPr/>
            <p:nvPr/>
          </p:nvSpPr>
          <p:spPr>
            <a:xfrm rot="5633436">
              <a:off x="2091525" y="328009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4" name="Straight Connector 223"/>
            <p:cNvCxnSpPr>
              <a:stCxn id="215" idx="0"/>
              <a:endCxn id="223" idx="4"/>
            </p:cNvCxnSpPr>
            <p:nvPr/>
          </p:nvCxnSpPr>
          <p:spPr>
            <a:xfrm rot="8664189" flipH="1" flipV="1">
              <a:off x="1659121" y="3025782"/>
              <a:ext cx="382381" cy="50617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>
              <a:stCxn id="223" idx="2"/>
              <a:endCxn id="211" idx="7"/>
            </p:cNvCxnSpPr>
            <p:nvPr/>
          </p:nvCxnSpPr>
          <p:spPr>
            <a:xfrm rot="14064189">
              <a:off x="1620148" y="2911788"/>
              <a:ext cx="797924" cy="24114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Oval 226"/>
            <p:cNvSpPr/>
            <p:nvPr/>
          </p:nvSpPr>
          <p:spPr>
            <a:xfrm rot="5633436">
              <a:off x="1666083" y="3944447"/>
              <a:ext cx="165209" cy="120571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8" name="Straight Connector 227"/>
            <p:cNvCxnSpPr>
              <a:stCxn id="216" idx="7"/>
              <a:endCxn id="227" idx="3"/>
            </p:cNvCxnSpPr>
            <p:nvPr/>
          </p:nvCxnSpPr>
          <p:spPr>
            <a:xfrm rot="8664189" flipH="1" flipV="1">
              <a:off x="1242291" y="3493288"/>
              <a:ext cx="361712" cy="65380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>
              <a:stCxn id="227" idx="0"/>
              <a:endCxn id="189" idx="4"/>
            </p:cNvCxnSpPr>
            <p:nvPr/>
          </p:nvCxnSpPr>
          <p:spPr>
            <a:xfrm rot="8664189" flipH="1" flipV="1">
              <a:off x="1914042" y="3941462"/>
              <a:ext cx="53395" cy="51495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Freeform 229"/>
            <p:cNvSpPr/>
            <p:nvPr/>
          </p:nvSpPr>
          <p:spPr>
            <a:xfrm>
              <a:off x="887469" y="2893967"/>
              <a:ext cx="1953244" cy="957859"/>
            </a:xfrm>
            <a:custGeom>
              <a:avLst/>
              <a:gdLst>
                <a:gd name="connsiteX0" fmla="*/ 2731655 w 3064164"/>
                <a:gd name="connsiteY0" fmla="*/ 39254 h 1103745"/>
                <a:gd name="connsiteX1" fmla="*/ 1831109 w 3064164"/>
                <a:gd name="connsiteY1" fmla="*/ 330200 h 1103745"/>
                <a:gd name="connsiteX2" fmla="*/ 889000 w 3064164"/>
                <a:gd name="connsiteY2" fmla="*/ 177800 h 1103745"/>
                <a:gd name="connsiteX3" fmla="*/ 99291 w 3064164"/>
                <a:gd name="connsiteY3" fmla="*/ 815109 h 1103745"/>
                <a:gd name="connsiteX4" fmla="*/ 293255 w 3064164"/>
                <a:gd name="connsiteY4" fmla="*/ 1078345 h 1103745"/>
                <a:gd name="connsiteX5" fmla="*/ 528782 w 3064164"/>
                <a:gd name="connsiteY5" fmla="*/ 967509 h 1103745"/>
                <a:gd name="connsiteX6" fmla="*/ 1138382 w 3064164"/>
                <a:gd name="connsiteY6" fmla="*/ 538018 h 1103745"/>
                <a:gd name="connsiteX7" fmla="*/ 2011218 w 3064164"/>
                <a:gd name="connsiteY7" fmla="*/ 662709 h 1103745"/>
                <a:gd name="connsiteX8" fmla="*/ 2149764 w 3064164"/>
                <a:gd name="connsiteY8" fmla="*/ 662709 h 1103745"/>
                <a:gd name="connsiteX9" fmla="*/ 2413000 w 3064164"/>
                <a:gd name="connsiteY9" fmla="*/ 579582 h 1103745"/>
                <a:gd name="connsiteX10" fmla="*/ 2981037 w 3064164"/>
                <a:gd name="connsiteY10" fmla="*/ 385618 h 1103745"/>
                <a:gd name="connsiteX11" fmla="*/ 2911764 w 3064164"/>
                <a:gd name="connsiteY11" fmla="*/ 94673 h 1103745"/>
                <a:gd name="connsiteX12" fmla="*/ 2731655 w 3064164"/>
                <a:gd name="connsiteY12" fmla="*/ 39254 h 1103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4164" h="1103745">
                  <a:moveTo>
                    <a:pt x="2731655" y="39254"/>
                  </a:moveTo>
                  <a:cubicBezTo>
                    <a:pt x="2551546" y="78508"/>
                    <a:pt x="2138218" y="307109"/>
                    <a:pt x="1831109" y="330200"/>
                  </a:cubicBezTo>
                  <a:cubicBezTo>
                    <a:pt x="1524000" y="353291"/>
                    <a:pt x="1177636" y="96982"/>
                    <a:pt x="889000" y="177800"/>
                  </a:cubicBezTo>
                  <a:cubicBezTo>
                    <a:pt x="600364" y="258618"/>
                    <a:pt x="198582" y="665018"/>
                    <a:pt x="99291" y="815109"/>
                  </a:cubicBezTo>
                  <a:cubicBezTo>
                    <a:pt x="0" y="965200"/>
                    <a:pt x="221673" y="1052945"/>
                    <a:pt x="293255" y="1078345"/>
                  </a:cubicBezTo>
                  <a:cubicBezTo>
                    <a:pt x="364837" y="1103745"/>
                    <a:pt x="387928" y="1057563"/>
                    <a:pt x="528782" y="967509"/>
                  </a:cubicBezTo>
                  <a:cubicBezTo>
                    <a:pt x="669636" y="877455"/>
                    <a:pt x="891309" y="588818"/>
                    <a:pt x="1138382" y="538018"/>
                  </a:cubicBezTo>
                  <a:cubicBezTo>
                    <a:pt x="1385455" y="487218"/>
                    <a:pt x="1842654" y="641927"/>
                    <a:pt x="2011218" y="662709"/>
                  </a:cubicBezTo>
                  <a:cubicBezTo>
                    <a:pt x="2179782" y="683491"/>
                    <a:pt x="2082800" y="676563"/>
                    <a:pt x="2149764" y="662709"/>
                  </a:cubicBezTo>
                  <a:cubicBezTo>
                    <a:pt x="2216728" y="648855"/>
                    <a:pt x="2413000" y="579582"/>
                    <a:pt x="2413000" y="579582"/>
                  </a:cubicBezTo>
                  <a:cubicBezTo>
                    <a:pt x="2551546" y="533400"/>
                    <a:pt x="2897910" y="466436"/>
                    <a:pt x="2981037" y="385618"/>
                  </a:cubicBezTo>
                  <a:cubicBezTo>
                    <a:pt x="3064164" y="304800"/>
                    <a:pt x="2960255" y="154709"/>
                    <a:pt x="2911764" y="94673"/>
                  </a:cubicBezTo>
                  <a:cubicBezTo>
                    <a:pt x="2863273" y="34637"/>
                    <a:pt x="2911764" y="0"/>
                    <a:pt x="2731655" y="39254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3080131" y="2498520"/>
              <a:ext cx="785432" cy="150621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FFC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2" name="Freeform 231"/>
            <p:cNvSpPr/>
            <p:nvPr/>
          </p:nvSpPr>
          <p:spPr>
            <a:xfrm rot="19606276">
              <a:off x="1125165" y="2101316"/>
              <a:ext cx="1028295" cy="97719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rgbClr val="00B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" name="Oval 234"/>
            <p:cNvSpPr/>
            <p:nvPr/>
          </p:nvSpPr>
          <p:spPr>
            <a:xfrm>
              <a:off x="329399" y="3104872"/>
              <a:ext cx="437499" cy="448172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6" name="Oval 235"/>
            <p:cNvSpPr/>
            <p:nvPr/>
          </p:nvSpPr>
          <p:spPr>
            <a:xfrm>
              <a:off x="3428064" y="2067923"/>
              <a:ext cx="437499" cy="448172"/>
            </a:xfrm>
            <a:prstGeom prst="ellipse">
              <a:avLst/>
            </a:prstGeom>
            <a:solidFill>
              <a:schemeClr val="bg1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8" name="Oval 237"/>
            <p:cNvSpPr/>
            <p:nvPr/>
          </p:nvSpPr>
          <p:spPr>
            <a:xfrm>
              <a:off x="2291255" y="1436965"/>
              <a:ext cx="435777" cy="448174"/>
            </a:xfrm>
            <a:prstGeom prst="ellipse">
              <a:avLst/>
            </a:prstGeom>
            <a:solidFill>
              <a:srgbClr val="050AE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9" name="Freeform 238"/>
            <p:cNvSpPr/>
            <p:nvPr/>
          </p:nvSpPr>
          <p:spPr>
            <a:xfrm rot="21073562">
              <a:off x="2365320" y="3781525"/>
              <a:ext cx="1369337" cy="1177553"/>
            </a:xfrm>
            <a:custGeom>
              <a:avLst/>
              <a:gdLst>
                <a:gd name="connsiteX0" fmla="*/ 96982 w 1233055"/>
                <a:gd name="connsiteY0" fmla="*/ 344054 h 1738746"/>
                <a:gd name="connsiteX1" fmla="*/ 955964 w 1233055"/>
                <a:gd name="connsiteY1" fmla="*/ 1590964 h 1738746"/>
                <a:gd name="connsiteX2" fmla="*/ 1136073 w 1233055"/>
                <a:gd name="connsiteY2" fmla="*/ 1230745 h 1738746"/>
                <a:gd name="connsiteX3" fmla="*/ 374073 w 1233055"/>
                <a:gd name="connsiteY3" fmla="*/ 150091 h 1738746"/>
                <a:gd name="connsiteX4" fmla="*/ 96982 w 1233055"/>
                <a:gd name="connsiteY4" fmla="*/ 344054 h 1738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3055" h="1738746">
                  <a:moveTo>
                    <a:pt x="96982" y="344054"/>
                  </a:moveTo>
                  <a:cubicBezTo>
                    <a:pt x="193964" y="584199"/>
                    <a:pt x="782782" y="1443182"/>
                    <a:pt x="955964" y="1590964"/>
                  </a:cubicBezTo>
                  <a:cubicBezTo>
                    <a:pt x="1129146" y="1738746"/>
                    <a:pt x="1233055" y="1470890"/>
                    <a:pt x="1136073" y="1230745"/>
                  </a:cubicBezTo>
                  <a:cubicBezTo>
                    <a:pt x="1039091" y="990600"/>
                    <a:pt x="547255" y="300182"/>
                    <a:pt x="374073" y="150091"/>
                  </a:cubicBezTo>
                  <a:cubicBezTo>
                    <a:pt x="200891" y="0"/>
                    <a:pt x="0" y="103909"/>
                    <a:pt x="96982" y="344054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 rot="5633436">
              <a:off x="797149" y="2005054"/>
              <a:ext cx="161694" cy="12573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3" name="Straight Connector 242"/>
            <p:cNvCxnSpPr>
              <a:stCxn id="240" idx="7"/>
              <a:endCxn id="186" idx="3"/>
            </p:cNvCxnSpPr>
            <p:nvPr/>
          </p:nvCxnSpPr>
          <p:spPr>
            <a:xfrm>
              <a:off x="920194" y="2129436"/>
              <a:ext cx="351377" cy="332176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Oval 243"/>
            <p:cNvSpPr/>
            <p:nvPr/>
          </p:nvSpPr>
          <p:spPr>
            <a:xfrm>
              <a:off x="668719" y="1844715"/>
              <a:ext cx="437499" cy="448174"/>
            </a:xfrm>
            <a:prstGeom prst="ellipse">
              <a:avLst/>
            </a:prstGeom>
            <a:solidFill>
              <a:srgbClr val="00B0F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" name="Freeform 244"/>
            <p:cNvSpPr/>
            <p:nvPr/>
          </p:nvSpPr>
          <p:spPr>
            <a:xfrm>
              <a:off x="760008" y="3848311"/>
              <a:ext cx="2066925" cy="1437669"/>
            </a:xfrm>
            <a:custGeom>
              <a:avLst/>
              <a:gdLst>
                <a:gd name="connsiteX0" fmla="*/ 1971964 w 3505201"/>
                <a:gd name="connsiteY0" fmla="*/ 1614055 h 1798782"/>
                <a:gd name="connsiteX1" fmla="*/ 46182 w 3505201"/>
                <a:gd name="connsiteY1" fmla="*/ 1530927 h 1798782"/>
                <a:gd name="connsiteX2" fmla="*/ 1694873 w 3505201"/>
                <a:gd name="connsiteY2" fmla="*/ 6927 h 1798782"/>
                <a:gd name="connsiteX3" fmla="*/ 3454401 w 3505201"/>
                <a:gd name="connsiteY3" fmla="*/ 1489364 h 1798782"/>
                <a:gd name="connsiteX4" fmla="*/ 1971964 w 3505201"/>
                <a:gd name="connsiteY4" fmla="*/ 1614055 h 1798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5201" h="1798782">
                  <a:moveTo>
                    <a:pt x="1971964" y="1614055"/>
                  </a:moveTo>
                  <a:cubicBezTo>
                    <a:pt x="1403928" y="1620982"/>
                    <a:pt x="92364" y="1798782"/>
                    <a:pt x="46182" y="1530927"/>
                  </a:cubicBezTo>
                  <a:cubicBezTo>
                    <a:pt x="0" y="1263072"/>
                    <a:pt x="1126837" y="13854"/>
                    <a:pt x="1694873" y="6927"/>
                  </a:cubicBezTo>
                  <a:cubicBezTo>
                    <a:pt x="2262909" y="0"/>
                    <a:pt x="3403601" y="1223819"/>
                    <a:pt x="3454401" y="1489364"/>
                  </a:cubicBezTo>
                  <a:cubicBezTo>
                    <a:pt x="3505201" y="1754909"/>
                    <a:pt x="2540000" y="1607128"/>
                    <a:pt x="1971964" y="161405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648049" y="4693689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1883038" y="4317575"/>
              <a:ext cx="275590" cy="437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1547162" y="4017035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3500406" y="468314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2658135" y="3751647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2727032" y="3001177"/>
              <a:ext cx="277312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249916" y="3196264"/>
              <a:ext cx="275590" cy="4358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1550607" y="3182204"/>
              <a:ext cx="265255" cy="3673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811681" y="3198021"/>
              <a:ext cx="647637" cy="3655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2852770" y="2489733"/>
              <a:ext cx="647637" cy="4305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1359417" y="2087255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685943" y="224016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436190" y="1524842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2618518" y="1220788"/>
              <a:ext cx="647637" cy="432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52451E-6 L 0.07309 0.01595 " pathEditMode="relative" ptsTypes="AA">
                                      <p:cBhvr>
                                        <p:cTn id="33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58" grpId="0"/>
      <p:bldP spid="158" grpId="1"/>
      <p:bldP spid="191" grpId="0" animBg="1"/>
      <p:bldP spid="233" grpId="0" animBg="1"/>
      <p:bldP spid="241" grpId="0"/>
      <p:bldP spid="24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5" name="Straight Connector 184"/>
          <p:cNvCxnSpPr>
            <a:stCxn id="194" idx="4"/>
            <a:endCxn id="193" idx="4"/>
          </p:cNvCxnSpPr>
          <p:nvPr/>
        </p:nvCxnSpPr>
        <p:spPr>
          <a:xfrm rot="10800000" flipV="1">
            <a:off x="5370513" y="2962275"/>
            <a:ext cx="2693987" cy="60325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7421563" y="2581275"/>
            <a:ext cx="4381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cxnSp>
        <p:nvCxnSpPr>
          <p:cNvPr id="207" name="Straight Connector 206"/>
          <p:cNvCxnSpPr/>
          <p:nvPr/>
        </p:nvCxnSpPr>
        <p:spPr>
          <a:xfrm rot="5400000" flipH="1">
            <a:off x="6567487" y="2676526"/>
            <a:ext cx="346075" cy="3048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152400" y="560070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segment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|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edges and 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straight corners.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Minimum-Segment Convex Drawing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3689350" y="503237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06" name="Straight Connector 105"/>
          <p:cNvCxnSpPr>
            <a:endCxn id="124" idx="2"/>
          </p:cNvCxnSpPr>
          <p:nvPr/>
        </p:nvCxnSpPr>
        <p:spPr>
          <a:xfrm rot="16200000" flipH="1">
            <a:off x="1627982" y="3190081"/>
            <a:ext cx="4044950" cy="396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 rot="5633436">
            <a:off x="638176" y="4902200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Oval 123"/>
          <p:cNvSpPr/>
          <p:nvPr/>
        </p:nvSpPr>
        <p:spPr>
          <a:xfrm rot="5633436">
            <a:off x="3588544" y="5255419"/>
            <a:ext cx="152400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 rot="5633436">
            <a:off x="2508250" y="4830763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>
            <a:stCxn id="122" idx="0"/>
            <a:endCxn id="124" idx="4"/>
          </p:cNvCxnSpPr>
          <p:nvPr/>
        </p:nvCxnSpPr>
        <p:spPr>
          <a:xfrm>
            <a:off x="765175" y="4957763"/>
            <a:ext cx="2847975" cy="3460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endCxn id="122" idx="1"/>
          </p:cNvCxnSpPr>
          <p:nvPr/>
        </p:nvCxnSpPr>
        <p:spPr>
          <a:xfrm rot="10800000" flipV="1">
            <a:off x="754063" y="4884738"/>
            <a:ext cx="552450" cy="174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8" idx="7"/>
            <a:endCxn id="124" idx="3"/>
          </p:cNvCxnSpPr>
          <p:nvPr/>
        </p:nvCxnSpPr>
        <p:spPr>
          <a:xfrm>
            <a:off x="2616200" y="4938713"/>
            <a:ext cx="1014413" cy="3127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 rot="5633436">
            <a:off x="992187" y="4837113"/>
            <a:ext cx="150813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>
            <a:stCxn id="138" idx="0"/>
            <a:endCxn id="128" idx="4"/>
          </p:cNvCxnSpPr>
          <p:nvPr/>
        </p:nvCxnSpPr>
        <p:spPr>
          <a:xfrm flipV="1">
            <a:off x="1119188" y="4878388"/>
            <a:ext cx="1412875" cy="142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395288" y="4800600"/>
            <a:ext cx="2349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2338388" y="4568825"/>
            <a:ext cx="2349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955675" y="4502150"/>
            <a:ext cx="2349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3" name="Oval 92"/>
          <p:cNvSpPr/>
          <p:nvPr/>
        </p:nvSpPr>
        <p:spPr>
          <a:xfrm rot="5633436">
            <a:off x="3594894" y="4836319"/>
            <a:ext cx="150813" cy="104775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stCxn id="113" idx="4"/>
            <a:endCxn id="128" idx="0"/>
          </p:cNvCxnSpPr>
          <p:nvPr/>
        </p:nvCxnSpPr>
        <p:spPr>
          <a:xfrm rot="10800000">
            <a:off x="2635250" y="4886325"/>
            <a:ext cx="415925" cy="127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3690938" y="4543425"/>
            <a:ext cx="2349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3" name="Oval 112"/>
          <p:cNvSpPr/>
          <p:nvPr/>
        </p:nvSpPr>
        <p:spPr>
          <a:xfrm rot="5633436">
            <a:off x="3027363" y="4851400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93" idx="4"/>
            <a:endCxn id="113" idx="0"/>
          </p:cNvCxnSpPr>
          <p:nvPr/>
        </p:nvCxnSpPr>
        <p:spPr>
          <a:xfrm rot="10800000" flipV="1">
            <a:off x="3154363" y="4884738"/>
            <a:ext cx="465137" cy="222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3094038" y="4556125"/>
            <a:ext cx="2349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cxnSp>
        <p:nvCxnSpPr>
          <p:cNvPr id="150" name="Straight Connector 149"/>
          <p:cNvCxnSpPr>
            <a:stCxn id="125" idx="7"/>
            <a:endCxn id="113" idx="3"/>
          </p:cNvCxnSpPr>
          <p:nvPr/>
        </p:nvCxnSpPr>
        <p:spPr>
          <a:xfrm>
            <a:off x="2789238" y="4586288"/>
            <a:ext cx="280987" cy="2603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2" idx="2"/>
          </p:cNvCxnSpPr>
          <p:nvPr/>
        </p:nvCxnSpPr>
        <p:spPr>
          <a:xfrm rot="5400000" flipH="1" flipV="1">
            <a:off x="322263" y="1570038"/>
            <a:ext cx="3705225" cy="29114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1419225" y="3833813"/>
            <a:ext cx="506413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1865313" y="3724275"/>
            <a:ext cx="4254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836613" y="3849688"/>
            <a:ext cx="506412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3562350" y="3862388"/>
            <a:ext cx="504825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cxnSp>
        <p:nvCxnSpPr>
          <p:cNvPr id="184" name="Straight Connector 183"/>
          <p:cNvCxnSpPr>
            <a:stCxn id="157" idx="1"/>
          </p:cNvCxnSpPr>
          <p:nvPr/>
        </p:nvCxnSpPr>
        <p:spPr>
          <a:xfrm flipV="1">
            <a:off x="2146300" y="1201738"/>
            <a:ext cx="1470025" cy="29035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Oval 187"/>
          <p:cNvSpPr/>
          <p:nvPr/>
        </p:nvSpPr>
        <p:spPr>
          <a:xfrm rot="5633436">
            <a:off x="3546475" y="1182688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3059113" y="1023938"/>
            <a:ext cx="512762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grpSp>
        <p:nvGrpSpPr>
          <p:cNvPr id="2" name="Group 231"/>
          <p:cNvGrpSpPr>
            <a:grpSpLocks/>
          </p:cNvGrpSpPr>
          <p:nvPr/>
        </p:nvGrpSpPr>
        <p:grpSpPr bwMode="auto">
          <a:xfrm>
            <a:off x="2060575" y="4067175"/>
            <a:ext cx="804863" cy="1187450"/>
            <a:chOff x="5841243" y="4026091"/>
            <a:chExt cx="805218" cy="1187354"/>
          </a:xfrm>
        </p:grpSpPr>
        <p:sp>
          <p:nvSpPr>
            <p:cNvPr id="220" name="Arc 219"/>
            <p:cNvSpPr/>
            <p:nvPr/>
          </p:nvSpPr>
          <p:spPr>
            <a:xfrm>
              <a:off x="5841243" y="4026091"/>
              <a:ext cx="805218" cy="1187354"/>
            </a:xfrm>
            <a:prstGeom prst="arc">
              <a:avLst>
                <a:gd name="adj1" fmla="val 13784259"/>
                <a:gd name="adj2" fmla="val 16956174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6" name="Straight Arrow Connector 225"/>
            <p:cNvCxnSpPr>
              <a:stCxn id="220" idx="2"/>
              <a:endCxn id="165" idx="0"/>
            </p:cNvCxnSpPr>
            <p:nvPr/>
          </p:nvCxnSpPr>
          <p:spPr>
            <a:xfrm>
              <a:off x="6370114" y="4056252"/>
              <a:ext cx="133409" cy="6190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4" name="Straight Connector 233"/>
          <p:cNvCxnSpPr>
            <a:stCxn id="164" idx="2"/>
            <a:endCxn id="188" idx="6"/>
          </p:cNvCxnSpPr>
          <p:nvPr/>
        </p:nvCxnSpPr>
        <p:spPr>
          <a:xfrm rot="5400000" flipH="1" flipV="1">
            <a:off x="1405731" y="2347120"/>
            <a:ext cx="3248025" cy="11731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614363" y="4064000"/>
            <a:ext cx="3409950" cy="774700"/>
            <a:chOff x="615148" y="4064174"/>
            <a:chExt cx="3409284" cy="774019"/>
          </a:xfrm>
        </p:grpSpPr>
        <p:sp>
          <p:nvSpPr>
            <p:cNvPr id="123" name="Oval 122"/>
            <p:cNvSpPr/>
            <p:nvPr/>
          </p:nvSpPr>
          <p:spPr>
            <a:xfrm rot="5633436">
              <a:off x="1250076" y="4514592"/>
              <a:ext cx="150679" cy="10316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 rot="5633436">
              <a:off x="2681721" y="4479698"/>
              <a:ext cx="150679" cy="10316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 rot="5633436">
              <a:off x="1532594" y="4519351"/>
              <a:ext cx="150680" cy="10316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 rot="5633436">
              <a:off x="2348411" y="4495559"/>
              <a:ext cx="150679" cy="10316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3" name="Straight Connector 132"/>
            <p:cNvCxnSpPr>
              <a:stCxn id="138" idx="1"/>
              <a:endCxn id="123" idx="5"/>
            </p:cNvCxnSpPr>
            <p:nvPr/>
          </p:nvCxnSpPr>
          <p:spPr>
            <a:xfrm flipV="1">
              <a:off x="1107177" y="4616138"/>
              <a:ext cx="177765" cy="222055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14" idx="4"/>
              <a:endCxn id="166" idx="4"/>
            </p:cNvCxnSpPr>
            <p:nvPr/>
          </p:nvCxnSpPr>
          <p:spPr>
            <a:xfrm rot="10800000" flipV="1">
              <a:off x="908778" y="4505111"/>
              <a:ext cx="2693462" cy="60272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Rectangle 160"/>
            <p:cNvSpPr/>
            <p:nvPr/>
          </p:nvSpPr>
          <p:spPr>
            <a:xfrm>
              <a:off x="615148" y="4186305"/>
              <a:ext cx="438064" cy="3981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342081" y="4157755"/>
              <a:ext cx="438064" cy="3996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224559" y="4157755"/>
              <a:ext cx="438064" cy="3996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2503904" y="4157755"/>
              <a:ext cx="438064" cy="3996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66" name="Oval 165"/>
            <p:cNvSpPr/>
            <p:nvPr/>
          </p:nvSpPr>
          <p:spPr>
            <a:xfrm rot="5633436">
              <a:off x="885021" y="4516179"/>
              <a:ext cx="150680" cy="10316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 rot="5633436">
              <a:off x="3578483" y="4455907"/>
              <a:ext cx="150680" cy="10316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 rot="5633436">
              <a:off x="3186447" y="4473354"/>
              <a:ext cx="150679" cy="10316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3586368" y="4160927"/>
              <a:ext cx="438064" cy="3996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959427" y="4122860"/>
              <a:ext cx="438064" cy="3996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078607" y="4186305"/>
              <a:ext cx="438064" cy="3981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45" name="Oval 144"/>
            <p:cNvSpPr/>
            <p:nvPr/>
          </p:nvSpPr>
          <p:spPr>
            <a:xfrm rot="5633436">
              <a:off x="1789720" y="4108550"/>
              <a:ext cx="150679" cy="10316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8" name="Straight Connector 147"/>
            <p:cNvCxnSpPr>
              <a:stCxn id="157" idx="4"/>
              <a:endCxn id="145" idx="0"/>
            </p:cNvCxnSpPr>
            <p:nvPr/>
          </p:nvCxnSpPr>
          <p:spPr>
            <a:xfrm rot="10800000" flipV="1">
              <a:off x="1916644" y="4151410"/>
              <a:ext cx="138085" cy="12689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Oval 156"/>
            <p:cNvSpPr/>
            <p:nvPr/>
          </p:nvSpPr>
          <p:spPr>
            <a:xfrm rot="5633436">
              <a:off x="2030179" y="4102998"/>
              <a:ext cx="150680" cy="104755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8" name="Straight Connector 167"/>
            <p:cNvCxnSpPr>
              <a:stCxn id="126" idx="2"/>
              <a:endCxn id="145" idx="5"/>
            </p:cNvCxnSpPr>
            <p:nvPr/>
          </p:nvCxnSpPr>
          <p:spPr>
            <a:xfrm rot="5400000" flipH="1" flipV="1">
              <a:off x="1577082" y="4248090"/>
              <a:ext cx="283912" cy="21109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Oval 158"/>
            <p:cNvSpPr/>
            <p:nvPr/>
          </p:nvSpPr>
          <p:spPr>
            <a:xfrm rot="5633436">
              <a:off x="1206429" y="4110929"/>
              <a:ext cx="152266" cy="103167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1" name="Straight Connector 170"/>
            <p:cNvCxnSpPr>
              <a:stCxn id="145" idx="4"/>
              <a:endCxn id="159" idx="0"/>
            </p:cNvCxnSpPr>
            <p:nvPr/>
          </p:nvCxnSpPr>
          <p:spPr>
            <a:xfrm rot="10800000" flipV="1">
              <a:off x="1334145" y="4156168"/>
              <a:ext cx="479331" cy="9517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/>
            <p:nvPr/>
          </p:nvSpPr>
          <p:spPr>
            <a:xfrm rot="5633436">
              <a:off x="3571340" y="4087137"/>
              <a:ext cx="150680" cy="104755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6" name="Straight Connector 175"/>
            <p:cNvCxnSpPr>
              <a:stCxn id="117" idx="1"/>
              <a:endCxn id="178" idx="4"/>
            </p:cNvCxnSpPr>
            <p:nvPr/>
          </p:nvCxnSpPr>
          <p:spPr>
            <a:xfrm flipV="1">
              <a:off x="3302260" y="4135549"/>
              <a:ext cx="292043" cy="33784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 flipH="1">
              <a:off x="2104050" y="4217922"/>
              <a:ext cx="347357" cy="306328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Oval 232"/>
            <p:cNvSpPr/>
            <p:nvPr/>
          </p:nvSpPr>
          <p:spPr>
            <a:xfrm rot="5633436">
              <a:off x="2519034" y="4120445"/>
              <a:ext cx="152266" cy="103168"/>
            </a:xfrm>
            <a:prstGeom prst="ellipse">
              <a:avLst/>
            </a:prstGeom>
            <a:solidFill>
              <a:srgbClr val="04300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7" name="Straight Connector 236"/>
            <p:cNvCxnSpPr>
              <a:stCxn id="233" idx="3"/>
            </p:cNvCxnSpPr>
            <p:nvPr/>
          </p:nvCxnSpPr>
          <p:spPr>
            <a:xfrm rot="10800000" flipV="1">
              <a:off x="1310337" y="4116516"/>
              <a:ext cx="1252292" cy="72961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Rectangle 240"/>
          <p:cNvSpPr/>
          <p:nvPr/>
        </p:nvSpPr>
        <p:spPr>
          <a:xfrm>
            <a:off x="2643188" y="3848100"/>
            <a:ext cx="427037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77" name="Oval 176"/>
          <p:cNvSpPr/>
          <p:nvPr/>
        </p:nvSpPr>
        <p:spPr>
          <a:xfrm rot="5633436">
            <a:off x="5713413" y="2971800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Oval 179"/>
          <p:cNvSpPr/>
          <p:nvPr/>
        </p:nvSpPr>
        <p:spPr>
          <a:xfrm rot="5633436">
            <a:off x="7143751" y="2936875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Oval 180"/>
          <p:cNvSpPr/>
          <p:nvPr/>
        </p:nvSpPr>
        <p:spPr>
          <a:xfrm rot="5633436">
            <a:off x="5995987" y="2976563"/>
            <a:ext cx="150813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Oval 181"/>
          <p:cNvSpPr/>
          <p:nvPr/>
        </p:nvSpPr>
        <p:spPr>
          <a:xfrm rot="5633436">
            <a:off x="6810375" y="2954338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3" name="Straight Connector 182"/>
          <p:cNvCxnSpPr>
            <a:endCxn id="177" idx="5"/>
          </p:cNvCxnSpPr>
          <p:nvPr/>
        </p:nvCxnSpPr>
        <p:spPr>
          <a:xfrm flipV="1">
            <a:off x="5570538" y="3074988"/>
            <a:ext cx="177800" cy="2206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/>
          <p:cNvSpPr/>
          <p:nvPr/>
        </p:nvSpPr>
        <p:spPr>
          <a:xfrm>
            <a:off x="5078413" y="2643188"/>
            <a:ext cx="4381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803900" y="2616200"/>
            <a:ext cx="4381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6688138" y="2616200"/>
            <a:ext cx="4381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6965950" y="3108325"/>
            <a:ext cx="4381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93" name="Oval 192"/>
          <p:cNvSpPr/>
          <p:nvPr/>
        </p:nvSpPr>
        <p:spPr>
          <a:xfrm rot="5633436">
            <a:off x="5346701" y="2974975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Oval 193"/>
          <p:cNvSpPr/>
          <p:nvPr/>
        </p:nvSpPr>
        <p:spPr>
          <a:xfrm rot="5633436">
            <a:off x="8040688" y="2914650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Oval 194"/>
          <p:cNvSpPr/>
          <p:nvPr/>
        </p:nvSpPr>
        <p:spPr>
          <a:xfrm rot="5633436">
            <a:off x="7650163" y="2930525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8048625" y="2617788"/>
            <a:ext cx="4381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5541963" y="3094038"/>
            <a:ext cx="4381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cxnSp>
        <p:nvCxnSpPr>
          <p:cNvPr id="202" name="Straight Connector 201"/>
          <p:cNvCxnSpPr>
            <a:stCxn id="181" idx="2"/>
          </p:cNvCxnSpPr>
          <p:nvPr/>
        </p:nvCxnSpPr>
        <p:spPr>
          <a:xfrm rot="5400000" flipH="1" flipV="1">
            <a:off x="6039645" y="2704306"/>
            <a:ext cx="284162" cy="2127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95" idx="1"/>
          </p:cNvCxnSpPr>
          <p:nvPr/>
        </p:nvCxnSpPr>
        <p:spPr>
          <a:xfrm flipV="1">
            <a:off x="7764463" y="2728913"/>
            <a:ext cx="177800" cy="2032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7240588" y="3019425"/>
            <a:ext cx="280987" cy="2603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rot="5400000" flipH="1" flipV="1">
            <a:off x="4642644" y="2166144"/>
            <a:ext cx="1739900" cy="136683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rot="16200000" flipH="1">
            <a:off x="7148513" y="2773362"/>
            <a:ext cx="1917700" cy="285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Rectangle 220"/>
          <p:cNvSpPr/>
          <p:nvPr/>
        </p:nvSpPr>
        <p:spPr>
          <a:xfrm>
            <a:off x="4613275" y="3167063"/>
            <a:ext cx="4040188" cy="709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Chord 223"/>
          <p:cNvSpPr/>
          <p:nvPr/>
        </p:nvSpPr>
        <p:spPr>
          <a:xfrm>
            <a:off x="5622925" y="2797175"/>
            <a:ext cx="341313" cy="382588"/>
          </a:xfrm>
          <a:prstGeom prst="chord">
            <a:avLst>
              <a:gd name="adj1" fmla="val 10736609"/>
              <a:gd name="adj2" fmla="val 1794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" name="Chord 224"/>
          <p:cNvSpPr/>
          <p:nvPr/>
        </p:nvSpPr>
        <p:spPr>
          <a:xfrm>
            <a:off x="7072313" y="2759075"/>
            <a:ext cx="341312" cy="382588"/>
          </a:xfrm>
          <a:prstGeom prst="chord">
            <a:avLst>
              <a:gd name="adj1" fmla="val 10736609"/>
              <a:gd name="adj2" fmla="val 1794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7" name="Chord 226"/>
          <p:cNvSpPr/>
          <p:nvPr/>
        </p:nvSpPr>
        <p:spPr>
          <a:xfrm rot="10800000">
            <a:off x="6705600" y="2828925"/>
            <a:ext cx="341313" cy="382588"/>
          </a:xfrm>
          <a:prstGeom prst="chord">
            <a:avLst>
              <a:gd name="adj1" fmla="val 10736609"/>
              <a:gd name="adj2" fmla="val 1794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8" name="Chord 227"/>
          <p:cNvSpPr/>
          <p:nvPr/>
        </p:nvSpPr>
        <p:spPr>
          <a:xfrm rot="10800000">
            <a:off x="5943600" y="2844800"/>
            <a:ext cx="341313" cy="382588"/>
          </a:xfrm>
          <a:prstGeom prst="chord">
            <a:avLst>
              <a:gd name="adj1" fmla="val 10736609"/>
              <a:gd name="adj2" fmla="val 1794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9" name="Chord 228"/>
          <p:cNvSpPr/>
          <p:nvPr/>
        </p:nvSpPr>
        <p:spPr>
          <a:xfrm rot="10800000">
            <a:off x="7542213" y="2806700"/>
            <a:ext cx="341312" cy="382588"/>
          </a:xfrm>
          <a:prstGeom prst="chord">
            <a:avLst>
              <a:gd name="adj1" fmla="val 10736609"/>
              <a:gd name="adj2" fmla="val 1794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4572000" y="4203700"/>
            <a:ext cx="4040188" cy="709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|S| = 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 of Straight Corners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=|S| - 1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500"/>
                            </p:stCondLst>
                            <p:childTnLst>
                              <p:par>
                                <p:cTn id="1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000"/>
                            </p:stCondLst>
                            <p:childTnLst>
                              <p:par>
                                <p:cTn id="19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0"/>
      <p:bldP spid="224" grpId="0" animBg="1"/>
      <p:bldP spid="225" grpId="0" animBg="1"/>
      <p:bldP spid="227" grpId="0" animBg="1"/>
      <p:bldP spid="228" grpId="0" animBg="1"/>
      <p:bldP spid="229" grpId="0" animBg="1"/>
      <p:bldP spid="9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-14288" y="6759575"/>
            <a:ext cx="9144001" cy="98425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 flipV="1">
            <a:off x="5638800" y="33528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 flipV="1">
            <a:off x="-3352800" y="3314700"/>
            <a:ext cx="6858000" cy="152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152400" y="5600700"/>
            <a:ext cx="8839200" cy="1143000"/>
          </a:xfrm>
          <a:prstGeom prst="rect">
            <a:avLst/>
          </a:prstGeom>
          <a:solidFill>
            <a:schemeClr val="bg2">
              <a:lumMod val="9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segment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|S|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edges and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|S|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straight corners.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Minimum-Segment Convex Drawing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3689350" y="5032375"/>
            <a:ext cx="276225" cy="436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06" name="Straight Connector 105"/>
          <p:cNvCxnSpPr>
            <a:endCxn id="124" idx="2"/>
          </p:cNvCxnSpPr>
          <p:nvPr/>
        </p:nvCxnSpPr>
        <p:spPr>
          <a:xfrm rot="16200000" flipH="1">
            <a:off x="1627982" y="3190081"/>
            <a:ext cx="4044950" cy="396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 rot="5633436">
            <a:off x="638176" y="4902200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Oval 123"/>
          <p:cNvSpPr/>
          <p:nvPr/>
        </p:nvSpPr>
        <p:spPr>
          <a:xfrm rot="5633436">
            <a:off x="3588544" y="5255419"/>
            <a:ext cx="152400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>
          <a:xfrm rot="5633436">
            <a:off x="2508250" y="4830763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Connector 129"/>
          <p:cNvCxnSpPr>
            <a:stCxn id="122" idx="0"/>
            <a:endCxn id="124" idx="4"/>
          </p:cNvCxnSpPr>
          <p:nvPr/>
        </p:nvCxnSpPr>
        <p:spPr>
          <a:xfrm>
            <a:off x="765175" y="4957763"/>
            <a:ext cx="2847975" cy="3460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endCxn id="122" idx="1"/>
          </p:cNvCxnSpPr>
          <p:nvPr/>
        </p:nvCxnSpPr>
        <p:spPr>
          <a:xfrm rot="10800000" flipV="1">
            <a:off x="754063" y="4884738"/>
            <a:ext cx="552450" cy="174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8" idx="7"/>
            <a:endCxn id="124" idx="3"/>
          </p:cNvCxnSpPr>
          <p:nvPr/>
        </p:nvCxnSpPr>
        <p:spPr>
          <a:xfrm>
            <a:off x="2616200" y="4938713"/>
            <a:ext cx="1014413" cy="3127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 rot="5633436">
            <a:off x="992187" y="4837113"/>
            <a:ext cx="150813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>
            <a:stCxn id="138" idx="0"/>
            <a:endCxn id="128" idx="4"/>
          </p:cNvCxnSpPr>
          <p:nvPr/>
        </p:nvCxnSpPr>
        <p:spPr>
          <a:xfrm flipV="1">
            <a:off x="1119188" y="4878388"/>
            <a:ext cx="1412875" cy="1428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395288" y="4800600"/>
            <a:ext cx="2349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2338388" y="4568825"/>
            <a:ext cx="2349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955675" y="4502150"/>
            <a:ext cx="2349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3" name="Oval 92"/>
          <p:cNvSpPr/>
          <p:nvPr/>
        </p:nvSpPr>
        <p:spPr>
          <a:xfrm rot="5633436">
            <a:off x="3594894" y="4836319"/>
            <a:ext cx="150813" cy="104775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stCxn id="113" idx="4"/>
            <a:endCxn id="128" idx="0"/>
          </p:cNvCxnSpPr>
          <p:nvPr/>
        </p:nvCxnSpPr>
        <p:spPr>
          <a:xfrm rot="10800000">
            <a:off x="2635250" y="4886325"/>
            <a:ext cx="415925" cy="1270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3690938" y="4543425"/>
            <a:ext cx="2349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3" name="Oval 112"/>
          <p:cNvSpPr/>
          <p:nvPr/>
        </p:nvSpPr>
        <p:spPr>
          <a:xfrm rot="5633436">
            <a:off x="3027363" y="4851400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Straight Connector 114"/>
          <p:cNvCxnSpPr>
            <a:stCxn id="93" idx="4"/>
            <a:endCxn id="113" idx="0"/>
          </p:cNvCxnSpPr>
          <p:nvPr/>
        </p:nvCxnSpPr>
        <p:spPr>
          <a:xfrm rot="10800000" flipV="1">
            <a:off x="3154363" y="4884738"/>
            <a:ext cx="465137" cy="222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3094038" y="4556125"/>
            <a:ext cx="2349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cxnSp>
        <p:nvCxnSpPr>
          <p:cNvPr id="150" name="Straight Connector 149"/>
          <p:cNvCxnSpPr>
            <a:stCxn id="125" idx="7"/>
            <a:endCxn id="113" idx="3"/>
          </p:cNvCxnSpPr>
          <p:nvPr/>
        </p:nvCxnSpPr>
        <p:spPr>
          <a:xfrm>
            <a:off x="2789238" y="4586288"/>
            <a:ext cx="280987" cy="2603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2" idx="2"/>
          </p:cNvCxnSpPr>
          <p:nvPr/>
        </p:nvCxnSpPr>
        <p:spPr>
          <a:xfrm rot="5400000" flipH="1" flipV="1">
            <a:off x="322263" y="1570038"/>
            <a:ext cx="3705225" cy="291147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1419225" y="3833813"/>
            <a:ext cx="506413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836613" y="3849688"/>
            <a:ext cx="506412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3562350" y="3862388"/>
            <a:ext cx="504825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88" name="Oval 187"/>
          <p:cNvSpPr/>
          <p:nvPr/>
        </p:nvSpPr>
        <p:spPr>
          <a:xfrm rot="5633436">
            <a:off x="3546475" y="1182688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3059113" y="1023938"/>
            <a:ext cx="512762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cxnSp>
        <p:nvCxnSpPr>
          <p:cNvPr id="234" name="Straight Connector 233"/>
          <p:cNvCxnSpPr>
            <a:stCxn id="164" idx="2"/>
            <a:endCxn id="188" idx="6"/>
          </p:cNvCxnSpPr>
          <p:nvPr/>
        </p:nvCxnSpPr>
        <p:spPr>
          <a:xfrm rot="5400000" flipH="1" flipV="1">
            <a:off x="1405731" y="2347120"/>
            <a:ext cx="3248025" cy="117316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/>
          <p:nvPr/>
        </p:nvSpPr>
        <p:spPr>
          <a:xfrm rot="5633436">
            <a:off x="1250157" y="4514056"/>
            <a:ext cx="150812" cy="104775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Oval 124"/>
          <p:cNvSpPr/>
          <p:nvPr/>
        </p:nvSpPr>
        <p:spPr>
          <a:xfrm rot="5633436">
            <a:off x="2681288" y="4479925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Oval 125"/>
          <p:cNvSpPr/>
          <p:nvPr/>
        </p:nvSpPr>
        <p:spPr>
          <a:xfrm rot="5633436">
            <a:off x="1532732" y="4518819"/>
            <a:ext cx="152400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 rot="5633436">
            <a:off x="2347913" y="4495800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Straight Connector 132"/>
          <p:cNvCxnSpPr>
            <a:stCxn id="138" idx="1"/>
            <a:endCxn id="123" idx="5"/>
          </p:cNvCxnSpPr>
          <p:nvPr/>
        </p:nvCxnSpPr>
        <p:spPr>
          <a:xfrm flipV="1">
            <a:off x="1108075" y="4616450"/>
            <a:ext cx="177800" cy="22225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14" idx="4"/>
            <a:endCxn id="166" idx="4"/>
          </p:cNvCxnSpPr>
          <p:nvPr/>
        </p:nvCxnSpPr>
        <p:spPr>
          <a:xfrm rot="10800000" flipV="1">
            <a:off x="908050" y="4503738"/>
            <a:ext cx="2693988" cy="603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614363" y="4186238"/>
            <a:ext cx="439737" cy="398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1341438" y="4159250"/>
            <a:ext cx="4381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2224088" y="4159250"/>
            <a:ext cx="4381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2503488" y="4159250"/>
            <a:ext cx="4381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66" name="Oval 165"/>
          <p:cNvSpPr/>
          <p:nvPr/>
        </p:nvSpPr>
        <p:spPr>
          <a:xfrm rot="5633436">
            <a:off x="884237" y="4516438"/>
            <a:ext cx="150813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Oval 113"/>
          <p:cNvSpPr/>
          <p:nvPr/>
        </p:nvSpPr>
        <p:spPr>
          <a:xfrm rot="5633436">
            <a:off x="3578225" y="4456113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Oval 116"/>
          <p:cNvSpPr/>
          <p:nvPr/>
        </p:nvSpPr>
        <p:spPr>
          <a:xfrm rot="5633436">
            <a:off x="3186113" y="4473575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586163" y="4160838"/>
            <a:ext cx="438150" cy="398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2959100" y="4122738"/>
            <a:ext cx="438150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1077913" y="4186238"/>
            <a:ext cx="438150" cy="398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45" name="Oval 144"/>
          <p:cNvSpPr/>
          <p:nvPr/>
        </p:nvSpPr>
        <p:spPr>
          <a:xfrm rot="5633436">
            <a:off x="1789113" y="4108450"/>
            <a:ext cx="150812" cy="103188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8" name="Straight Connector 147"/>
          <p:cNvCxnSpPr>
            <a:endCxn id="145" idx="0"/>
          </p:cNvCxnSpPr>
          <p:nvPr/>
        </p:nvCxnSpPr>
        <p:spPr>
          <a:xfrm rot="10800000" flipV="1">
            <a:off x="1916113" y="4152900"/>
            <a:ext cx="138112" cy="1111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126" idx="2"/>
            <a:endCxn id="145" idx="5"/>
          </p:cNvCxnSpPr>
          <p:nvPr/>
        </p:nvCxnSpPr>
        <p:spPr>
          <a:xfrm rot="5400000" flipH="1" flipV="1">
            <a:off x="1577182" y="4247356"/>
            <a:ext cx="284162" cy="2127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 158"/>
          <p:cNvSpPr/>
          <p:nvPr/>
        </p:nvSpPr>
        <p:spPr>
          <a:xfrm rot="5633436">
            <a:off x="1206501" y="4111625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1" name="Straight Connector 170"/>
          <p:cNvCxnSpPr>
            <a:stCxn id="145" idx="4"/>
            <a:endCxn id="159" idx="0"/>
          </p:cNvCxnSpPr>
          <p:nvPr/>
        </p:nvCxnSpPr>
        <p:spPr>
          <a:xfrm rot="10800000" flipV="1">
            <a:off x="1333500" y="4157663"/>
            <a:ext cx="479425" cy="79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 177"/>
          <p:cNvSpPr/>
          <p:nvPr/>
        </p:nvSpPr>
        <p:spPr>
          <a:xfrm rot="5633436">
            <a:off x="3571875" y="4087813"/>
            <a:ext cx="150813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6" name="Straight Connector 175"/>
          <p:cNvCxnSpPr>
            <a:stCxn id="117" idx="1"/>
            <a:endCxn id="178" idx="4"/>
          </p:cNvCxnSpPr>
          <p:nvPr/>
        </p:nvCxnSpPr>
        <p:spPr>
          <a:xfrm flipV="1">
            <a:off x="3302000" y="4135438"/>
            <a:ext cx="293688" cy="338137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Oval 232"/>
          <p:cNvSpPr/>
          <p:nvPr/>
        </p:nvSpPr>
        <p:spPr>
          <a:xfrm rot="5633436">
            <a:off x="2520951" y="4121150"/>
            <a:ext cx="150812" cy="103187"/>
          </a:xfrm>
          <a:prstGeom prst="ellipse">
            <a:avLst/>
          </a:prstGeom>
          <a:solidFill>
            <a:srgbClr val="04300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7" name="Straight Connector 236"/>
          <p:cNvCxnSpPr>
            <a:stCxn id="233" idx="3"/>
          </p:cNvCxnSpPr>
          <p:nvPr/>
        </p:nvCxnSpPr>
        <p:spPr>
          <a:xfrm rot="10800000" flipV="1">
            <a:off x="1309688" y="4116388"/>
            <a:ext cx="1252537" cy="7302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Rectangle 240"/>
          <p:cNvSpPr/>
          <p:nvPr/>
        </p:nvSpPr>
        <p:spPr>
          <a:xfrm>
            <a:off x="2616200" y="3848100"/>
            <a:ext cx="425450" cy="398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97" name="Rectangle 96"/>
          <p:cNvSpPr/>
          <p:nvPr/>
        </p:nvSpPr>
        <p:spPr>
          <a:xfrm>
            <a:off x="1911350" y="5213350"/>
            <a:ext cx="490538" cy="35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lang="en-US" sz="2400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108450" y="1338263"/>
            <a:ext cx="4530725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Let , </a:t>
            </a:r>
            <a:r>
              <a:rPr lang="el-GR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n&gt;4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vertices and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segments. </a:t>
            </a:r>
            <a:endParaRPr lang="en-US" sz="2000" dirty="0"/>
          </a:p>
        </p:txBody>
      </p:sp>
      <p:sp>
        <p:nvSpPr>
          <p:cNvPr id="99" name="Rectangle 98"/>
          <p:cNvSpPr/>
          <p:nvPr/>
        </p:nvSpPr>
        <p:spPr>
          <a:xfrm>
            <a:off x="4121150" y="1882775"/>
            <a:ext cx="4503738" cy="3698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Denote the segments by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4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4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2, … ,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400" b="1" i="1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14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172075" y="4708525"/>
            <a:ext cx="2906713" cy="6270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the minimum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4367213" y="2544763"/>
            <a:ext cx="4257675" cy="368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(|S</a:t>
            </a:r>
            <a:r>
              <a:rPr lang="en-US" sz="1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|-1) + (|S</a:t>
            </a:r>
            <a:r>
              <a:rPr lang="en-US" sz="1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|-1)+ … + (|S</a:t>
            </a:r>
            <a:r>
              <a:rPr lang="en-US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|-1) 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(n-3)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352925" y="3090863"/>
            <a:ext cx="4259263" cy="368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|S</a:t>
            </a:r>
            <a:r>
              <a:rPr lang="en-US" sz="1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 + |S</a:t>
            </a:r>
            <a:r>
              <a:rPr lang="en-US" sz="1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|+ … + |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 x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(n-3)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367213" y="3663950"/>
            <a:ext cx="4257675" cy="368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Constant - x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(n-3)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381500" y="4168775"/>
            <a:ext cx="4257675" cy="369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Constant -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(n-3)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 animBg="1"/>
      <p:bldP spid="121" grpId="0"/>
      <p:bldP spid="122" grpId="0" animBg="1"/>
      <p:bldP spid="124" grpId="0" animBg="1"/>
      <p:bldP spid="128" grpId="0" animBg="1"/>
      <p:bldP spid="138" grpId="0" animBg="1"/>
      <p:bldP spid="142" grpId="0"/>
      <p:bldP spid="143" grpId="0"/>
      <p:bldP spid="144" grpId="0"/>
      <p:bldP spid="93" grpId="0" animBg="1"/>
      <p:bldP spid="111" grpId="0"/>
      <p:bldP spid="113" grpId="0" animBg="1"/>
      <p:bldP spid="120" grpId="0"/>
      <p:bldP spid="147" grpId="0"/>
      <p:bldP spid="169" grpId="0"/>
      <p:bldP spid="179" grpId="0"/>
      <p:bldP spid="188" grpId="0" animBg="1"/>
      <p:bldP spid="190" grpId="0"/>
      <p:bldP spid="123" grpId="0" animBg="1"/>
      <p:bldP spid="125" grpId="0" animBg="1"/>
      <p:bldP spid="126" grpId="0" animBg="1"/>
      <p:bldP spid="131" grpId="0" animBg="1"/>
      <p:bldP spid="161" grpId="0"/>
      <p:bldP spid="162" grpId="0"/>
      <p:bldP spid="164" grpId="0"/>
      <p:bldP spid="165" grpId="0"/>
      <p:bldP spid="166" grpId="0" animBg="1"/>
      <p:bldP spid="114" grpId="0" animBg="1"/>
      <p:bldP spid="117" grpId="0" animBg="1"/>
      <p:bldP spid="118" grpId="0"/>
      <p:bldP spid="167" grpId="0"/>
      <p:bldP spid="141" grpId="0"/>
      <p:bldP spid="145" grpId="0" animBg="1"/>
      <p:bldP spid="159" grpId="0" animBg="1"/>
      <p:bldP spid="178" grpId="0" animBg="1"/>
      <p:bldP spid="233" grpId="0" animBg="1"/>
      <p:bldP spid="241" grpId="0"/>
      <p:bldP spid="97" grpId="0"/>
      <p:bldP spid="98" grpId="0" animBg="1"/>
      <p:bldP spid="99" grpId="0" animBg="1"/>
      <p:bldP spid="100" grpId="0" animBg="1"/>
      <p:bldP spid="101" grpId="0"/>
      <p:bldP spid="102" grpId="0"/>
      <p:bldP spid="103" grpId="0"/>
      <p:bldP spid="1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9144000" cy="7207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Previous Results</a:t>
            </a:r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-26988" y="2074754"/>
            <a:ext cx="9170984" cy="1612336"/>
            <a:chOff x="-27296" y="1824749"/>
            <a:chExt cx="9171847" cy="1136803"/>
          </a:xfrm>
        </p:grpSpPr>
        <p:sp>
          <p:nvSpPr>
            <p:cNvPr id="5" name="Rounded Rectangle 4"/>
            <p:cNvSpPr/>
            <p:nvPr/>
          </p:nvSpPr>
          <p:spPr>
            <a:xfrm>
              <a:off x="-305" y="1824749"/>
              <a:ext cx="9144856" cy="113680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-27296" y="1937319"/>
              <a:ext cx="3862749" cy="84665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M. </a:t>
              </a:r>
              <a:r>
                <a:rPr lang="en-US" sz="2200" dirty="0" err="1">
                  <a:solidFill>
                    <a:schemeClr val="tx1"/>
                  </a:solidFill>
                  <a:cs typeface="Arial" pitchFamily="34" charset="0"/>
                </a:rPr>
                <a:t>Chrobak</a:t>
              </a:r>
              <a:r>
                <a:rPr lang="en-US" sz="2200" i="1" dirty="0">
                  <a:solidFill>
                    <a:schemeClr val="tx1"/>
                  </a:solidFill>
                  <a:cs typeface="Arial" pitchFamily="34" charset="0"/>
                </a:rPr>
                <a:t> et al.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 [1997]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272931" y="1856459"/>
              <a:ext cx="3480127" cy="106350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Straight-line convex </a:t>
              </a:r>
              <a:r>
                <a:rPr lang="en-US" sz="2200" dirty="0" smtClean="0">
                  <a:solidFill>
                    <a:schemeClr val="tx1"/>
                  </a:solidFill>
                  <a:cs typeface="Arial" pitchFamily="34" charset="0"/>
                </a:rPr>
                <a:t> grid drawings 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of 3-connected plane graphs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670803" y="1897682"/>
              <a:ext cx="2251287" cy="7911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(n-2) x (n-2) area</a:t>
              </a: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-41275" y="749300"/>
            <a:ext cx="9185271" cy="1315474"/>
            <a:chOff x="-40940" y="749461"/>
            <a:chExt cx="9185530" cy="1314497"/>
          </a:xfrm>
        </p:grpSpPr>
        <p:sp>
          <p:nvSpPr>
            <p:cNvPr id="4" name="Rounded Rectangle 3"/>
            <p:cNvSpPr/>
            <p:nvPr/>
          </p:nvSpPr>
          <p:spPr>
            <a:xfrm>
              <a:off x="336" y="749461"/>
              <a:ext cx="9144254" cy="131449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-40940" y="860504"/>
              <a:ext cx="3862495" cy="84551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G. Kant [1994]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3273817" y="778014"/>
              <a:ext cx="3186509" cy="119751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Orthogonal </a:t>
              </a:r>
              <a:r>
                <a:rPr lang="en-US" sz="2200" dirty="0" smtClean="0">
                  <a:solidFill>
                    <a:schemeClr val="tx1"/>
                  </a:solidFill>
                  <a:cs typeface="Arial" pitchFamily="34" charset="0"/>
                </a:rPr>
                <a:t>grid drawings 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of </a:t>
              </a:r>
              <a:r>
                <a:rPr lang="en-US" sz="2200" dirty="0" smtClean="0">
                  <a:solidFill>
                    <a:schemeClr val="tx1"/>
                  </a:solidFill>
                  <a:cs typeface="Arial" pitchFamily="34" charset="0"/>
                </a:rPr>
                <a:t>3-connected cubic plane 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graphs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750225" y="819259"/>
              <a:ext cx="2251138" cy="79157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(</a:t>
              </a:r>
              <a:r>
                <a:rPr lang="en-US" sz="2200" baseline="30000" dirty="0">
                  <a:solidFill>
                    <a:schemeClr val="tx1"/>
                  </a:solidFill>
                  <a:cs typeface="Arial" pitchFamily="34" charset="0"/>
                </a:rPr>
                <a:t>n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/</a:t>
              </a:r>
              <a:r>
                <a:rPr lang="en-US" sz="2200" baseline="-25000" dirty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 +1)x(</a:t>
              </a:r>
              <a:r>
                <a:rPr lang="en-US" sz="2200" baseline="30000" dirty="0">
                  <a:solidFill>
                    <a:schemeClr val="tx1"/>
                  </a:solidFill>
                  <a:cs typeface="Arial" pitchFamily="34" charset="0"/>
                </a:rPr>
                <a:t>n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/</a:t>
              </a:r>
              <a:r>
                <a:rPr lang="en-US" sz="2200" baseline="-25000" dirty="0">
                  <a:solidFill>
                    <a:schemeClr val="tx1"/>
                  </a:solidFill>
                  <a:cs typeface="Arial" pitchFamily="34" charset="0"/>
                </a:rPr>
                <a:t>2 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+1) area</a:t>
              </a:r>
            </a:p>
          </p:txBody>
        </p:sp>
      </p:grp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-44244" y="3696059"/>
            <a:ext cx="9185272" cy="1539618"/>
            <a:chOff x="-68236" y="2974047"/>
            <a:chExt cx="9185531" cy="1092976"/>
          </a:xfrm>
        </p:grpSpPr>
        <p:sp>
          <p:nvSpPr>
            <p:cNvPr id="37" name="Rounded Rectangle 36"/>
            <p:cNvSpPr/>
            <p:nvPr/>
          </p:nvSpPr>
          <p:spPr>
            <a:xfrm>
              <a:off x="-26960" y="2974047"/>
              <a:ext cx="9144255" cy="1092976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-68236" y="3085090"/>
              <a:ext cx="3862495" cy="84551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 err="1">
                  <a:solidFill>
                    <a:schemeClr val="tx1"/>
                  </a:solidFill>
                  <a:cs typeface="Arial" pitchFamily="34" charset="0"/>
                </a:rPr>
                <a:t>Dujmovic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sz="2200" i="1" dirty="0">
                  <a:solidFill>
                    <a:schemeClr val="tx1"/>
                  </a:solidFill>
                  <a:cs typeface="Arial" pitchFamily="34" charset="0"/>
                </a:rPr>
                <a:t> et al. 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[2006]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3231761" y="3002601"/>
              <a:ext cx="3481485" cy="102317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Straight-line drawings of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cubic graphs with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few segments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6678684" y="3043845"/>
              <a:ext cx="2251138" cy="79157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(n-2) segments</a:t>
              </a:r>
            </a:p>
          </p:txBody>
        </p:sp>
      </p:grp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-60277" y="5250426"/>
            <a:ext cx="9185271" cy="1607574"/>
            <a:chOff x="-40940" y="4076630"/>
            <a:chExt cx="9185530" cy="1136803"/>
          </a:xfrm>
        </p:grpSpPr>
        <p:sp>
          <p:nvSpPr>
            <p:cNvPr id="42" name="Rounded Rectangle 41"/>
            <p:cNvSpPr/>
            <p:nvPr/>
          </p:nvSpPr>
          <p:spPr>
            <a:xfrm>
              <a:off x="336" y="4076630"/>
              <a:ext cx="9144254" cy="113680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-40940" y="4230639"/>
              <a:ext cx="3862495" cy="8462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 err="1">
                  <a:solidFill>
                    <a:schemeClr val="tx1"/>
                  </a:solidFill>
                  <a:cs typeface="Arial" pitchFamily="34" charset="0"/>
                </a:rPr>
                <a:t>Keszegh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sz="2200" i="1" dirty="0">
                  <a:solidFill>
                    <a:schemeClr val="tx1"/>
                  </a:solidFill>
                  <a:cs typeface="Arial" pitchFamily="34" charset="0"/>
                </a:rPr>
                <a:t> et al. </a:t>
              </a: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[2008]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3288552" y="4097489"/>
              <a:ext cx="3481485" cy="11159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Straight-line drawings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with few slopes</a:t>
              </a: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6676483" y="4189358"/>
              <a:ext cx="2251138" cy="79226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5 slopes 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  <a:cs typeface="Arial" pitchFamily="34" charset="0"/>
                </a:rPr>
                <a:t>at most 3 bends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9144000" cy="7207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Our 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Results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cs typeface="Arial" pitchFamily="34" charset="0"/>
              </a:rPr>
              <a:t>Straight-line convex grid-drawings of cubic graphs </a:t>
            </a:r>
          </a:p>
          <a:p>
            <a:pPr lvl="2"/>
            <a:endParaRPr lang="en-US" sz="2800" dirty="0" smtClean="0">
              <a:cs typeface="Arial" pitchFamily="34" charset="0"/>
            </a:endParaRPr>
          </a:p>
          <a:p>
            <a:pPr lvl="2"/>
            <a:r>
              <a:rPr lang="en-US" sz="2800" dirty="0" smtClean="0">
                <a:cs typeface="Arial" pitchFamily="34" charset="0"/>
              </a:rPr>
              <a:t>(</a:t>
            </a:r>
            <a:r>
              <a:rPr lang="en-US" sz="2800" baseline="30000" dirty="0" smtClean="0">
                <a:cs typeface="Arial" pitchFamily="34" charset="0"/>
              </a:rPr>
              <a:t>n</a:t>
            </a:r>
            <a:r>
              <a:rPr lang="en-US" sz="2800" dirty="0" smtClean="0">
                <a:cs typeface="Arial" pitchFamily="34" charset="0"/>
              </a:rPr>
              <a:t>/</a:t>
            </a:r>
            <a:r>
              <a:rPr lang="en-US" sz="2800" baseline="-25000" dirty="0" smtClean="0">
                <a:cs typeface="Arial" pitchFamily="34" charset="0"/>
              </a:rPr>
              <a:t>2</a:t>
            </a:r>
            <a:r>
              <a:rPr lang="en-US" sz="2800" dirty="0" smtClean="0">
                <a:cs typeface="Arial" pitchFamily="34" charset="0"/>
              </a:rPr>
              <a:t> +1) x (</a:t>
            </a:r>
            <a:r>
              <a:rPr lang="en-US" sz="2800" baseline="30000" dirty="0" smtClean="0">
                <a:cs typeface="Arial" pitchFamily="34" charset="0"/>
              </a:rPr>
              <a:t>n</a:t>
            </a:r>
            <a:r>
              <a:rPr lang="en-US" sz="2800" dirty="0" smtClean="0">
                <a:cs typeface="Arial" pitchFamily="34" charset="0"/>
              </a:rPr>
              <a:t>/</a:t>
            </a:r>
            <a:r>
              <a:rPr lang="en-US" sz="2800" baseline="-25000" dirty="0" smtClean="0">
                <a:cs typeface="Arial" pitchFamily="34" charset="0"/>
              </a:rPr>
              <a:t>2 </a:t>
            </a:r>
            <a:r>
              <a:rPr lang="en-US" sz="2800" dirty="0" smtClean="0">
                <a:cs typeface="Arial" pitchFamily="34" charset="0"/>
              </a:rPr>
              <a:t>+1)  area</a:t>
            </a:r>
          </a:p>
          <a:p>
            <a:pPr lvl="2"/>
            <a:endParaRPr lang="en-US" sz="2800" dirty="0" smtClean="0">
              <a:cs typeface="Arial" pitchFamily="34" charset="0"/>
            </a:endParaRPr>
          </a:p>
          <a:p>
            <a:pPr lvl="2"/>
            <a:r>
              <a:rPr lang="en-US" sz="2800" dirty="0" smtClean="0">
                <a:cs typeface="Arial" pitchFamily="34" charset="0"/>
              </a:rPr>
              <a:t>Minimum segment</a:t>
            </a:r>
          </a:p>
          <a:p>
            <a:pPr lvl="2"/>
            <a:endParaRPr lang="en-US" sz="2800" dirty="0" smtClean="0">
              <a:cs typeface="Arial" pitchFamily="34" charset="0"/>
            </a:endParaRPr>
          </a:p>
          <a:p>
            <a:pPr lvl="2"/>
            <a:r>
              <a:rPr lang="en-US" sz="2800" dirty="0" smtClean="0">
                <a:cs typeface="Arial" pitchFamily="34" charset="0"/>
              </a:rPr>
              <a:t>6 slopes, no bend</a:t>
            </a:r>
          </a:p>
          <a:p>
            <a:pPr lvl="3"/>
            <a:endParaRPr lang="en-US" dirty="0" smtClean="0">
              <a:cs typeface="Arial" pitchFamily="34" charset="0"/>
            </a:endParaRPr>
          </a:p>
          <a:p>
            <a:pPr lvl="3"/>
            <a:endParaRPr lang="en-US" dirty="0" smtClean="0">
              <a:cs typeface="Arial" pitchFamily="34" charset="0"/>
            </a:endParaRPr>
          </a:p>
          <a:p>
            <a:pPr lvl="3"/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831418" y="1579274"/>
            <a:ext cx="7328909" cy="554326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607274" y="2632220"/>
            <a:ext cx="6553054" cy="5543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607274" y="3657456"/>
            <a:ext cx="6553054" cy="5543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621129" y="4668838"/>
            <a:ext cx="6553054" cy="55432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1" animBg="1"/>
      <p:bldP spid="36" grpId="1" animBg="1"/>
      <p:bldP spid="38" grpId="1" animBg="1"/>
      <p:bldP spid="4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/>
          <p:cNvCxnSpPr/>
          <p:nvPr/>
        </p:nvCxnSpPr>
        <p:spPr>
          <a:xfrm flipV="1">
            <a:off x="5253038" y="4470400"/>
            <a:ext cx="2309812" cy="206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1" name="TextBox 111"/>
          <p:cNvSpPr txBox="1">
            <a:spLocks noChangeArrowheads="1"/>
          </p:cNvSpPr>
          <p:nvPr/>
        </p:nvSpPr>
        <p:spPr bwMode="auto">
          <a:xfrm>
            <a:off x="6916738" y="3519488"/>
            <a:ext cx="4111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68338" y="4549775"/>
            <a:ext cx="3181350" cy="263525"/>
          </a:xfrm>
          <a:custGeom>
            <a:avLst/>
            <a:gdLst>
              <a:gd name="connsiteX0" fmla="*/ 0 w 2937163"/>
              <a:gd name="connsiteY0" fmla="*/ 0 h 233217"/>
              <a:gd name="connsiteX1" fmla="*/ 1288472 w 2937163"/>
              <a:gd name="connsiteY1" fmla="*/ 221672 h 233217"/>
              <a:gd name="connsiteX2" fmla="*/ 2937163 w 2937163"/>
              <a:gd name="connsiteY2" fmla="*/ 69272 h 23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7163" h="233217">
                <a:moveTo>
                  <a:pt x="0" y="0"/>
                </a:moveTo>
                <a:cubicBezTo>
                  <a:pt x="399472" y="105063"/>
                  <a:pt x="798945" y="210127"/>
                  <a:pt x="1288472" y="221672"/>
                </a:cubicBezTo>
                <a:cubicBezTo>
                  <a:pt x="1777999" y="233217"/>
                  <a:pt x="2937163" y="69272"/>
                  <a:pt x="2937163" y="69272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1" name="Freeform 20"/>
          <p:cNvSpPr/>
          <p:nvPr/>
        </p:nvSpPr>
        <p:spPr>
          <a:xfrm>
            <a:off x="563563" y="3754438"/>
            <a:ext cx="3255962" cy="873125"/>
          </a:xfrm>
          <a:custGeom>
            <a:avLst/>
            <a:gdLst>
              <a:gd name="connsiteX0" fmla="*/ 0 w 3006436"/>
              <a:gd name="connsiteY0" fmla="*/ 671946 h 768927"/>
              <a:gd name="connsiteX1" fmla="*/ 429491 w 3006436"/>
              <a:gd name="connsiteY1" fmla="*/ 200891 h 768927"/>
              <a:gd name="connsiteX2" fmla="*/ 1343891 w 3006436"/>
              <a:gd name="connsiteY2" fmla="*/ 20782 h 768927"/>
              <a:gd name="connsiteX3" fmla="*/ 2078182 w 3006436"/>
              <a:gd name="connsiteY3" fmla="*/ 76200 h 768927"/>
              <a:gd name="connsiteX4" fmla="*/ 2590800 w 3006436"/>
              <a:gd name="connsiteY4" fmla="*/ 339437 h 768927"/>
              <a:gd name="connsiteX5" fmla="*/ 3006436 w 3006436"/>
              <a:gd name="connsiteY5" fmla="*/ 768927 h 768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06436" h="768927">
                <a:moveTo>
                  <a:pt x="0" y="671946"/>
                </a:moveTo>
                <a:cubicBezTo>
                  <a:pt x="102754" y="490682"/>
                  <a:pt x="205509" y="309418"/>
                  <a:pt x="429491" y="200891"/>
                </a:cubicBezTo>
                <a:cubicBezTo>
                  <a:pt x="653473" y="92364"/>
                  <a:pt x="1069109" y="41564"/>
                  <a:pt x="1343891" y="20782"/>
                </a:cubicBezTo>
                <a:cubicBezTo>
                  <a:pt x="1618673" y="0"/>
                  <a:pt x="1870364" y="23091"/>
                  <a:pt x="2078182" y="76200"/>
                </a:cubicBezTo>
                <a:cubicBezTo>
                  <a:pt x="2286000" y="129309"/>
                  <a:pt x="2436091" y="223983"/>
                  <a:pt x="2590800" y="339437"/>
                </a:cubicBezTo>
                <a:cubicBezTo>
                  <a:pt x="2745509" y="454891"/>
                  <a:pt x="2875972" y="611909"/>
                  <a:pt x="3006436" y="768927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2" name="Freeform 21"/>
          <p:cNvSpPr/>
          <p:nvPr/>
        </p:nvSpPr>
        <p:spPr>
          <a:xfrm>
            <a:off x="563563" y="2808288"/>
            <a:ext cx="720725" cy="1709737"/>
          </a:xfrm>
          <a:custGeom>
            <a:avLst/>
            <a:gdLst>
              <a:gd name="connsiteX0" fmla="*/ 0 w 665018"/>
              <a:gd name="connsiteY0" fmla="*/ 1505528 h 1505528"/>
              <a:gd name="connsiteX1" fmla="*/ 318654 w 665018"/>
              <a:gd name="connsiteY1" fmla="*/ 92364 h 1505528"/>
              <a:gd name="connsiteX2" fmla="*/ 665018 w 665018"/>
              <a:gd name="connsiteY2" fmla="*/ 951346 h 150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5018" h="1505528">
                <a:moveTo>
                  <a:pt x="0" y="1505528"/>
                </a:moveTo>
                <a:cubicBezTo>
                  <a:pt x="103909" y="845128"/>
                  <a:pt x="207818" y="184728"/>
                  <a:pt x="318654" y="92364"/>
                </a:cubicBezTo>
                <a:cubicBezTo>
                  <a:pt x="429490" y="0"/>
                  <a:pt x="547254" y="475673"/>
                  <a:pt x="665018" y="951346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3" name="Freeform 22"/>
          <p:cNvSpPr/>
          <p:nvPr/>
        </p:nvSpPr>
        <p:spPr>
          <a:xfrm>
            <a:off x="1958975" y="2928938"/>
            <a:ext cx="30163" cy="817562"/>
          </a:xfrm>
          <a:custGeom>
            <a:avLst/>
            <a:gdLst>
              <a:gd name="connsiteX0" fmla="*/ 0 w 27709"/>
              <a:gd name="connsiteY0" fmla="*/ 720436 h 720436"/>
              <a:gd name="connsiteX1" fmla="*/ 27709 w 27709"/>
              <a:gd name="connsiteY1" fmla="*/ 0 h 72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709" h="720436">
                <a:moveTo>
                  <a:pt x="0" y="720436"/>
                </a:moveTo>
                <a:lnTo>
                  <a:pt x="27709" y="0"/>
                </a:ln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4" name="Freeform 23"/>
          <p:cNvSpPr/>
          <p:nvPr/>
        </p:nvSpPr>
        <p:spPr>
          <a:xfrm>
            <a:off x="2005013" y="2921000"/>
            <a:ext cx="904875" cy="936625"/>
          </a:xfrm>
          <a:custGeom>
            <a:avLst/>
            <a:gdLst>
              <a:gd name="connsiteX0" fmla="*/ 0 w 835892"/>
              <a:gd name="connsiteY0" fmla="*/ 34637 h 824346"/>
              <a:gd name="connsiteX1" fmla="*/ 720437 w 835892"/>
              <a:gd name="connsiteY1" fmla="*/ 131618 h 824346"/>
              <a:gd name="connsiteX2" fmla="*/ 692728 w 835892"/>
              <a:gd name="connsiteY2" fmla="*/ 824346 h 824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892" h="824346">
                <a:moveTo>
                  <a:pt x="0" y="34637"/>
                </a:moveTo>
                <a:cubicBezTo>
                  <a:pt x="302491" y="17318"/>
                  <a:pt x="604982" y="0"/>
                  <a:pt x="720437" y="131618"/>
                </a:cubicBezTo>
                <a:cubicBezTo>
                  <a:pt x="835892" y="263236"/>
                  <a:pt x="764310" y="543791"/>
                  <a:pt x="692728" y="824346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5" name="Freeform 24"/>
          <p:cNvSpPr/>
          <p:nvPr/>
        </p:nvSpPr>
        <p:spPr>
          <a:xfrm>
            <a:off x="3216275" y="3259138"/>
            <a:ext cx="771525" cy="1368425"/>
          </a:xfrm>
          <a:custGeom>
            <a:avLst/>
            <a:gdLst>
              <a:gd name="connsiteX0" fmla="*/ 127000 w 711200"/>
              <a:gd name="connsiteY0" fmla="*/ 775855 h 1205345"/>
              <a:gd name="connsiteX1" fmla="*/ 16164 w 711200"/>
              <a:gd name="connsiteY1" fmla="*/ 387927 h 1205345"/>
              <a:gd name="connsiteX2" fmla="*/ 223982 w 711200"/>
              <a:gd name="connsiteY2" fmla="*/ 13855 h 1205345"/>
              <a:gd name="connsiteX3" fmla="*/ 653473 w 711200"/>
              <a:gd name="connsiteY3" fmla="*/ 471055 h 1205345"/>
              <a:gd name="connsiteX4" fmla="*/ 570346 w 711200"/>
              <a:gd name="connsiteY4" fmla="*/ 1205345 h 1205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200" h="1205345">
                <a:moveTo>
                  <a:pt x="127000" y="775855"/>
                </a:moveTo>
                <a:cubicBezTo>
                  <a:pt x="63500" y="645391"/>
                  <a:pt x="0" y="514927"/>
                  <a:pt x="16164" y="387927"/>
                </a:cubicBezTo>
                <a:cubicBezTo>
                  <a:pt x="32328" y="260927"/>
                  <a:pt x="117764" y="0"/>
                  <a:pt x="223982" y="13855"/>
                </a:cubicBezTo>
                <a:cubicBezTo>
                  <a:pt x="330200" y="27710"/>
                  <a:pt x="595746" y="272473"/>
                  <a:pt x="653473" y="471055"/>
                </a:cubicBezTo>
                <a:cubicBezTo>
                  <a:pt x="711200" y="669637"/>
                  <a:pt x="640773" y="937491"/>
                  <a:pt x="570346" y="1205345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6" name="Freeform 25"/>
          <p:cNvSpPr/>
          <p:nvPr/>
        </p:nvSpPr>
        <p:spPr>
          <a:xfrm>
            <a:off x="2770188" y="2449513"/>
            <a:ext cx="719137" cy="793750"/>
          </a:xfrm>
          <a:custGeom>
            <a:avLst/>
            <a:gdLst>
              <a:gd name="connsiteX0" fmla="*/ 0 w 665018"/>
              <a:gd name="connsiteY0" fmla="*/ 574964 h 699654"/>
              <a:gd name="connsiteX1" fmla="*/ 498764 w 665018"/>
              <a:gd name="connsiteY1" fmla="*/ 20782 h 699654"/>
              <a:gd name="connsiteX2" fmla="*/ 665018 w 665018"/>
              <a:gd name="connsiteY2" fmla="*/ 699654 h 699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5018" h="699654">
                <a:moveTo>
                  <a:pt x="0" y="574964"/>
                </a:moveTo>
                <a:cubicBezTo>
                  <a:pt x="193964" y="287482"/>
                  <a:pt x="387928" y="0"/>
                  <a:pt x="498764" y="20782"/>
                </a:cubicBezTo>
                <a:cubicBezTo>
                  <a:pt x="609600" y="41564"/>
                  <a:pt x="637309" y="370609"/>
                  <a:pt x="665018" y="699654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7" name="Freeform 26"/>
          <p:cNvSpPr/>
          <p:nvPr/>
        </p:nvSpPr>
        <p:spPr>
          <a:xfrm>
            <a:off x="2949575" y="1608138"/>
            <a:ext cx="1050925" cy="2185987"/>
          </a:xfrm>
          <a:custGeom>
            <a:avLst/>
            <a:gdLst>
              <a:gd name="connsiteX0" fmla="*/ 0 w 969818"/>
              <a:gd name="connsiteY0" fmla="*/ 0 h 1925782"/>
              <a:gd name="connsiteX1" fmla="*/ 817418 w 969818"/>
              <a:gd name="connsiteY1" fmla="*/ 498763 h 1925782"/>
              <a:gd name="connsiteX2" fmla="*/ 914400 w 969818"/>
              <a:gd name="connsiteY2" fmla="*/ 1925782 h 192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818" h="1925782">
                <a:moveTo>
                  <a:pt x="0" y="0"/>
                </a:moveTo>
                <a:cubicBezTo>
                  <a:pt x="332509" y="88899"/>
                  <a:pt x="665018" y="177799"/>
                  <a:pt x="817418" y="498763"/>
                </a:cubicBezTo>
                <a:cubicBezTo>
                  <a:pt x="969818" y="819727"/>
                  <a:pt x="942109" y="1372754"/>
                  <a:pt x="914400" y="1925782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8" name="Freeform 27"/>
          <p:cNvSpPr/>
          <p:nvPr/>
        </p:nvSpPr>
        <p:spPr>
          <a:xfrm>
            <a:off x="2905125" y="1592263"/>
            <a:ext cx="419100" cy="911225"/>
          </a:xfrm>
          <a:custGeom>
            <a:avLst/>
            <a:gdLst>
              <a:gd name="connsiteX0" fmla="*/ 0 w 387927"/>
              <a:gd name="connsiteY0" fmla="*/ 0 h 803564"/>
              <a:gd name="connsiteX1" fmla="*/ 277091 w 387927"/>
              <a:gd name="connsiteY1" fmla="*/ 332509 h 803564"/>
              <a:gd name="connsiteX2" fmla="*/ 387927 w 387927"/>
              <a:gd name="connsiteY2" fmla="*/ 803564 h 8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927" h="803564">
                <a:moveTo>
                  <a:pt x="0" y="0"/>
                </a:moveTo>
                <a:cubicBezTo>
                  <a:pt x="106218" y="99291"/>
                  <a:pt x="212437" y="198582"/>
                  <a:pt x="277091" y="332509"/>
                </a:cubicBezTo>
                <a:cubicBezTo>
                  <a:pt x="341745" y="466436"/>
                  <a:pt x="364836" y="635000"/>
                  <a:pt x="387927" y="803564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29" name="Freeform 28"/>
          <p:cNvSpPr/>
          <p:nvPr/>
        </p:nvSpPr>
        <p:spPr>
          <a:xfrm>
            <a:off x="1906588" y="1592263"/>
            <a:ext cx="982662" cy="314325"/>
          </a:xfrm>
          <a:custGeom>
            <a:avLst/>
            <a:gdLst>
              <a:gd name="connsiteX0" fmla="*/ 907472 w 907472"/>
              <a:gd name="connsiteY0" fmla="*/ 0 h 277091"/>
              <a:gd name="connsiteX1" fmla="*/ 297872 w 907472"/>
              <a:gd name="connsiteY1" fmla="*/ 83127 h 277091"/>
              <a:gd name="connsiteX2" fmla="*/ 48491 w 907472"/>
              <a:gd name="connsiteY2" fmla="*/ 249382 h 277091"/>
              <a:gd name="connsiteX3" fmla="*/ 6927 w 907472"/>
              <a:gd name="connsiteY3" fmla="*/ 249382 h 277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7472" h="277091">
                <a:moveTo>
                  <a:pt x="907472" y="0"/>
                </a:moveTo>
                <a:cubicBezTo>
                  <a:pt x="674254" y="20781"/>
                  <a:pt x="441036" y="41563"/>
                  <a:pt x="297872" y="83127"/>
                </a:cubicBezTo>
                <a:cubicBezTo>
                  <a:pt x="154708" y="124691"/>
                  <a:pt x="96982" y="221673"/>
                  <a:pt x="48491" y="249382"/>
                </a:cubicBezTo>
                <a:cubicBezTo>
                  <a:pt x="0" y="277091"/>
                  <a:pt x="3463" y="263236"/>
                  <a:pt x="6927" y="249382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0" name="Freeform 29"/>
          <p:cNvSpPr/>
          <p:nvPr/>
        </p:nvSpPr>
        <p:spPr>
          <a:xfrm>
            <a:off x="1839913" y="1906588"/>
            <a:ext cx="149225" cy="1006475"/>
          </a:xfrm>
          <a:custGeom>
            <a:avLst/>
            <a:gdLst>
              <a:gd name="connsiteX0" fmla="*/ 55418 w 138546"/>
              <a:gd name="connsiteY0" fmla="*/ 0 h 886691"/>
              <a:gd name="connsiteX1" fmla="*/ 13855 w 138546"/>
              <a:gd name="connsiteY1" fmla="*/ 304800 h 886691"/>
              <a:gd name="connsiteX2" fmla="*/ 138546 w 138546"/>
              <a:gd name="connsiteY2" fmla="*/ 886691 h 886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546" h="886691">
                <a:moveTo>
                  <a:pt x="55418" y="0"/>
                </a:moveTo>
                <a:cubicBezTo>
                  <a:pt x="27709" y="78509"/>
                  <a:pt x="0" y="157018"/>
                  <a:pt x="13855" y="304800"/>
                </a:cubicBezTo>
                <a:cubicBezTo>
                  <a:pt x="27710" y="452582"/>
                  <a:pt x="83128" y="669636"/>
                  <a:pt x="138546" y="886691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32" name="Freeform 31"/>
          <p:cNvSpPr/>
          <p:nvPr/>
        </p:nvSpPr>
        <p:spPr>
          <a:xfrm>
            <a:off x="923925" y="1858963"/>
            <a:ext cx="1020763" cy="1022350"/>
          </a:xfrm>
          <a:custGeom>
            <a:avLst/>
            <a:gdLst>
              <a:gd name="connsiteX0" fmla="*/ 0 w 942109"/>
              <a:gd name="connsiteY0" fmla="*/ 900546 h 900546"/>
              <a:gd name="connsiteX1" fmla="*/ 346364 w 942109"/>
              <a:gd name="connsiteY1" fmla="*/ 304800 h 900546"/>
              <a:gd name="connsiteX2" fmla="*/ 942109 w 942109"/>
              <a:gd name="connsiteY2" fmla="*/ 0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2109" h="900546">
                <a:moveTo>
                  <a:pt x="0" y="900546"/>
                </a:moveTo>
                <a:cubicBezTo>
                  <a:pt x="94673" y="677718"/>
                  <a:pt x="189346" y="454891"/>
                  <a:pt x="346364" y="304800"/>
                </a:cubicBezTo>
                <a:cubicBezTo>
                  <a:pt x="503382" y="154709"/>
                  <a:pt x="722745" y="77354"/>
                  <a:pt x="942109" y="0"/>
                </a:cubicBezTo>
              </a:path>
            </a:pathLst>
          </a:cu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" name="Oval 3"/>
          <p:cNvSpPr/>
          <p:nvPr/>
        </p:nvSpPr>
        <p:spPr>
          <a:xfrm>
            <a:off x="857250" y="2827338"/>
            <a:ext cx="163513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" name="Oval 4"/>
          <p:cNvSpPr/>
          <p:nvPr/>
        </p:nvSpPr>
        <p:spPr>
          <a:xfrm>
            <a:off x="1831975" y="178911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" name="Oval 5"/>
          <p:cNvSpPr/>
          <p:nvPr/>
        </p:nvSpPr>
        <p:spPr>
          <a:xfrm>
            <a:off x="511175" y="44386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" name="Oval 6"/>
          <p:cNvSpPr/>
          <p:nvPr/>
        </p:nvSpPr>
        <p:spPr>
          <a:xfrm>
            <a:off x="1171575" y="37782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" name="Oval 7"/>
          <p:cNvSpPr/>
          <p:nvPr/>
        </p:nvSpPr>
        <p:spPr>
          <a:xfrm>
            <a:off x="1898650" y="369252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9" name="Oval 8"/>
          <p:cNvSpPr/>
          <p:nvPr/>
        </p:nvSpPr>
        <p:spPr>
          <a:xfrm>
            <a:off x="2671763" y="374650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0" name="Oval 9"/>
          <p:cNvSpPr/>
          <p:nvPr/>
        </p:nvSpPr>
        <p:spPr>
          <a:xfrm>
            <a:off x="3235325" y="4006850"/>
            <a:ext cx="163513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1" name="Oval 10"/>
          <p:cNvSpPr/>
          <p:nvPr/>
        </p:nvSpPr>
        <p:spPr>
          <a:xfrm>
            <a:off x="3714750" y="45418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2" name="Oval 11"/>
          <p:cNvSpPr/>
          <p:nvPr/>
        </p:nvSpPr>
        <p:spPr>
          <a:xfrm>
            <a:off x="1928813" y="284162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3" name="Oval 12"/>
          <p:cNvSpPr/>
          <p:nvPr/>
        </p:nvSpPr>
        <p:spPr>
          <a:xfrm>
            <a:off x="2701925" y="298450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4" name="Oval 13"/>
          <p:cNvSpPr/>
          <p:nvPr/>
        </p:nvSpPr>
        <p:spPr>
          <a:xfrm>
            <a:off x="3398838" y="317341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5" name="Oval 14"/>
          <p:cNvSpPr/>
          <p:nvPr/>
        </p:nvSpPr>
        <p:spPr>
          <a:xfrm>
            <a:off x="3841750" y="369252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6" name="Oval 15"/>
          <p:cNvSpPr/>
          <p:nvPr/>
        </p:nvSpPr>
        <p:spPr>
          <a:xfrm>
            <a:off x="3235325" y="2393950"/>
            <a:ext cx="163513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7" name="Oval 16"/>
          <p:cNvSpPr/>
          <p:nvPr/>
        </p:nvSpPr>
        <p:spPr>
          <a:xfrm>
            <a:off x="2822575" y="152876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1" name="Freeform 80"/>
          <p:cNvSpPr/>
          <p:nvPr/>
        </p:nvSpPr>
        <p:spPr>
          <a:xfrm>
            <a:off x="7673975" y="3967163"/>
            <a:ext cx="990600" cy="519112"/>
          </a:xfrm>
          <a:custGeom>
            <a:avLst/>
            <a:gdLst>
              <a:gd name="connsiteX0" fmla="*/ 0 w 914400"/>
              <a:gd name="connsiteY0" fmla="*/ 457200 h 457200"/>
              <a:gd name="connsiteX1" fmla="*/ 457200 w 914400"/>
              <a:gd name="connsiteY1" fmla="*/ 0 h 457200"/>
              <a:gd name="connsiteX2" fmla="*/ 914400 w 914400"/>
              <a:gd name="connsiteY2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457200">
                <a:moveTo>
                  <a:pt x="0" y="457200"/>
                </a:moveTo>
                <a:lnTo>
                  <a:pt x="457200" y="0"/>
                </a:lnTo>
                <a:lnTo>
                  <a:pt x="914400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2" name="Freeform 81"/>
          <p:cNvSpPr/>
          <p:nvPr/>
        </p:nvSpPr>
        <p:spPr>
          <a:xfrm>
            <a:off x="7162800" y="3951288"/>
            <a:ext cx="990600" cy="0"/>
          </a:xfrm>
          <a:custGeom>
            <a:avLst/>
            <a:gdLst>
              <a:gd name="connsiteX0" fmla="*/ 0 w 914400"/>
              <a:gd name="connsiteY0" fmla="*/ 0 h 0"/>
              <a:gd name="connsiteX1" fmla="*/ 914400 w 9144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3" name="Freeform 82"/>
          <p:cNvSpPr/>
          <p:nvPr/>
        </p:nvSpPr>
        <p:spPr>
          <a:xfrm>
            <a:off x="7658100" y="2913063"/>
            <a:ext cx="976313" cy="1038225"/>
          </a:xfrm>
          <a:custGeom>
            <a:avLst/>
            <a:gdLst>
              <a:gd name="connsiteX0" fmla="*/ 0 w 900545"/>
              <a:gd name="connsiteY0" fmla="*/ 914400 h 914400"/>
              <a:gd name="connsiteX1" fmla="*/ 900545 w 900545"/>
              <a:gd name="connsiteY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0545" h="914400">
                <a:moveTo>
                  <a:pt x="0" y="914400"/>
                </a:moveTo>
                <a:lnTo>
                  <a:pt x="9005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4" name="Freeform 83"/>
          <p:cNvSpPr/>
          <p:nvPr/>
        </p:nvSpPr>
        <p:spPr>
          <a:xfrm>
            <a:off x="6173788" y="1874838"/>
            <a:ext cx="2490787" cy="2595562"/>
          </a:xfrm>
          <a:custGeom>
            <a:avLst/>
            <a:gdLst>
              <a:gd name="connsiteX0" fmla="*/ 2299855 w 2299855"/>
              <a:gd name="connsiteY0" fmla="*/ 0 h 2286000"/>
              <a:gd name="connsiteX1" fmla="*/ 0 w 2299855"/>
              <a:gd name="connsiteY1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99855" h="2286000">
                <a:moveTo>
                  <a:pt x="2299855" y="0"/>
                </a:moveTo>
                <a:lnTo>
                  <a:pt x="0" y="228600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6" name="Freeform 85"/>
          <p:cNvSpPr/>
          <p:nvPr/>
        </p:nvSpPr>
        <p:spPr>
          <a:xfrm>
            <a:off x="5692775" y="1355725"/>
            <a:ext cx="2955925" cy="3114675"/>
          </a:xfrm>
          <a:custGeom>
            <a:avLst/>
            <a:gdLst>
              <a:gd name="connsiteX0" fmla="*/ 0 w 2729345"/>
              <a:gd name="connsiteY0" fmla="*/ 2743200 h 2743200"/>
              <a:gd name="connsiteX1" fmla="*/ 2729345 w 2729345"/>
              <a:gd name="connsiteY1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345" h="2743200">
                <a:moveTo>
                  <a:pt x="0" y="2743200"/>
                </a:moveTo>
                <a:lnTo>
                  <a:pt x="27293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9" name="Oval 48"/>
          <p:cNvSpPr/>
          <p:nvPr/>
        </p:nvSpPr>
        <p:spPr>
          <a:xfrm>
            <a:off x="5100638" y="438467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0" name="Oval 49"/>
          <p:cNvSpPr/>
          <p:nvPr/>
        </p:nvSpPr>
        <p:spPr>
          <a:xfrm>
            <a:off x="5595938" y="438467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1" name="Oval 50"/>
          <p:cNvSpPr/>
          <p:nvPr/>
        </p:nvSpPr>
        <p:spPr>
          <a:xfrm>
            <a:off x="6091238" y="438467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2" name="Oval 51"/>
          <p:cNvSpPr/>
          <p:nvPr/>
        </p:nvSpPr>
        <p:spPr>
          <a:xfrm>
            <a:off x="7080250" y="438467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3" name="Oval 52"/>
          <p:cNvSpPr/>
          <p:nvPr/>
        </p:nvSpPr>
        <p:spPr>
          <a:xfrm>
            <a:off x="7575550" y="438467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4" name="Oval 53"/>
          <p:cNvSpPr/>
          <p:nvPr/>
        </p:nvSpPr>
        <p:spPr>
          <a:xfrm>
            <a:off x="8566150" y="4903788"/>
            <a:ext cx="165100" cy="17145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5" name="Oval 54"/>
          <p:cNvSpPr/>
          <p:nvPr/>
        </p:nvSpPr>
        <p:spPr>
          <a:xfrm>
            <a:off x="6586538" y="386556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6" name="Oval 55"/>
          <p:cNvSpPr/>
          <p:nvPr/>
        </p:nvSpPr>
        <p:spPr>
          <a:xfrm>
            <a:off x="7080250" y="386556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7" name="Oval 56"/>
          <p:cNvSpPr/>
          <p:nvPr/>
        </p:nvSpPr>
        <p:spPr>
          <a:xfrm>
            <a:off x="7575550" y="386556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8" name="Oval 57"/>
          <p:cNvSpPr/>
          <p:nvPr/>
        </p:nvSpPr>
        <p:spPr>
          <a:xfrm>
            <a:off x="8070850" y="386556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9" name="Oval 58"/>
          <p:cNvSpPr/>
          <p:nvPr/>
        </p:nvSpPr>
        <p:spPr>
          <a:xfrm>
            <a:off x="8566150" y="386556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7" name="Oval 46"/>
          <p:cNvSpPr/>
          <p:nvPr/>
        </p:nvSpPr>
        <p:spPr>
          <a:xfrm>
            <a:off x="8566150" y="127000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" name="Oval 47"/>
          <p:cNvSpPr/>
          <p:nvPr/>
        </p:nvSpPr>
        <p:spPr>
          <a:xfrm>
            <a:off x="8566150" y="178911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0" name="Oval 59"/>
          <p:cNvSpPr/>
          <p:nvPr/>
        </p:nvSpPr>
        <p:spPr>
          <a:xfrm>
            <a:off x="8566150" y="28273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7217" name="TextBox 79"/>
          <p:cNvSpPr txBox="1">
            <a:spLocks noChangeArrowheads="1"/>
          </p:cNvSpPr>
          <p:nvPr/>
        </p:nvSpPr>
        <p:spPr bwMode="auto">
          <a:xfrm>
            <a:off x="346075" y="4557713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18" name="TextBox 86"/>
          <p:cNvSpPr txBox="1">
            <a:spLocks noChangeArrowheads="1"/>
          </p:cNvSpPr>
          <p:nvPr/>
        </p:nvSpPr>
        <p:spPr bwMode="auto">
          <a:xfrm>
            <a:off x="1171575" y="3865563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19" name="TextBox 87"/>
          <p:cNvSpPr txBox="1">
            <a:spLocks noChangeArrowheads="1"/>
          </p:cNvSpPr>
          <p:nvPr/>
        </p:nvSpPr>
        <p:spPr bwMode="auto">
          <a:xfrm>
            <a:off x="1831975" y="3865563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0" name="TextBox 88"/>
          <p:cNvSpPr txBox="1">
            <a:spLocks noChangeArrowheads="1"/>
          </p:cNvSpPr>
          <p:nvPr/>
        </p:nvSpPr>
        <p:spPr bwMode="auto">
          <a:xfrm>
            <a:off x="2492375" y="395128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1" name="TextBox 89"/>
          <p:cNvSpPr txBox="1">
            <a:spLocks noChangeArrowheads="1"/>
          </p:cNvSpPr>
          <p:nvPr/>
        </p:nvSpPr>
        <p:spPr bwMode="auto">
          <a:xfrm>
            <a:off x="2987675" y="4124325"/>
            <a:ext cx="4111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2" name="TextBox 90"/>
          <p:cNvSpPr txBox="1">
            <a:spLocks noChangeArrowheads="1"/>
          </p:cNvSpPr>
          <p:nvPr/>
        </p:nvSpPr>
        <p:spPr bwMode="auto">
          <a:xfrm>
            <a:off x="3563938" y="4730750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3" name="TextBox 91"/>
          <p:cNvSpPr txBox="1">
            <a:spLocks noChangeArrowheads="1"/>
          </p:cNvSpPr>
          <p:nvPr/>
        </p:nvSpPr>
        <p:spPr bwMode="auto">
          <a:xfrm>
            <a:off x="1997075" y="256698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4" name="TextBox 92"/>
          <p:cNvSpPr txBox="1">
            <a:spLocks noChangeArrowheads="1"/>
          </p:cNvSpPr>
          <p:nvPr/>
        </p:nvSpPr>
        <p:spPr bwMode="auto">
          <a:xfrm>
            <a:off x="2822575" y="2913063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5" name="TextBox 93"/>
          <p:cNvSpPr txBox="1">
            <a:spLocks noChangeArrowheads="1"/>
          </p:cNvSpPr>
          <p:nvPr/>
        </p:nvSpPr>
        <p:spPr bwMode="auto">
          <a:xfrm>
            <a:off x="3317875" y="3359150"/>
            <a:ext cx="4111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6" name="TextBox 94"/>
          <p:cNvSpPr txBox="1">
            <a:spLocks noChangeArrowheads="1"/>
          </p:cNvSpPr>
          <p:nvPr/>
        </p:nvSpPr>
        <p:spPr bwMode="auto">
          <a:xfrm>
            <a:off x="3894138" y="3519488"/>
            <a:ext cx="4953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7" name="TextBox 95"/>
          <p:cNvSpPr txBox="1">
            <a:spLocks noChangeArrowheads="1"/>
          </p:cNvSpPr>
          <p:nvPr/>
        </p:nvSpPr>
        <p:spPr bwMode="auto">
          <a:xfrm>
            <a:off x="3317875" y="2135188"/>
            <a:ext cx="4937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8" name="TextBox 96"/>
          <p:cNvSpPr txBox="1">
            <a:spLocks noChangeArrowheads="1"/>
          </p:cNvSpPr>
          <p:nvPr/>
        </p:nvSpPr>
        <p:spPr bwMode="auto">
          <a:xfrm>
            <a:off x="2822575" y="1182688"/>
            <a:ext cx="4953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29" name="TextBox 97"/>
          <p:cNvSpPr txBox="1">
            <a:spLocks noChangeArrowheads="1"/>
          </p:cNvSpPr>
          <p:nvPr/>
        </p:nvSpPr>
        <p:spPr bwMode="auto">
          <a:xfrm>
            <a:off x="1666875" y="1355725"/>
            <a:ext cx="4953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0" name="TextBox 98"/>
          <p:cNvSpPr txBox="1">
            <a:spLocks noChangeArrowheads="1"/>
          </p:cNvSpPr>
          <p:nvPr/>
        </p:nvSpPr>
        <p:spPr bwMode="auto">
          <a:xfrm>
            <a:off x="428625" y="2481263"/>
            <a:ext cx="4953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1" name="TextBox 99"/>
          <p:cNvSpPr txBox="1">
            <a:spLocks noChangeArrowheads="1"/>
          </p:cNvSpPr>
          <p:nvPr/>
        </p:nvSpPr>
        <p:spPr bwMode="auto">
          <a:xfrm>
            <a:off x="4852988" y="4297363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2" name="TextBox 100"/>
          <p:cNvSpPr txBox="1">
            <a:spLocks noChangeArrowheads="1"/>
          </p:cNvSpPr>
          <p:nvPr/>
        </p:nvSpPr>
        <p:spPr bwMode="auto">
          <a:xfrm>
            <a:off x="5430838" y="405923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3" name="TextBox 101"/>
          <p:cNvSpPr txBox="1">
            <a:spLocks noChangeArrowheads="1"/>
          </p:cNvSpPr>
          <p:nvPr/>
        </p:nvSpPr>
        <p:spPr bwMode="auto">
          <a:xfrm>
            <a:off x="5895975" y="4087813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4" name="TextBox 102"/>
          <p:cNvSpPr txBox="1">
            <a:spLocks noChangeArrowheads="1"/>
          </p:cNvSpPr>
          <p:nvPr/>
        </p:nvSpPr>
        <p:spPr bwMode="auto">
          <a:xfrm>
            <a:off x="6862763" y="4092575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5" name="TextBox 103"/>
          <p:cNvSpPr txBox="1">
            <a:spLocks noChangeArrowheads="1"/>
          </p:cNvSpPr>
          <p:nvPr/>
        </p:nvSpPr>
        <p:spPr bwMode="auto">
          <a:xfrm>
            <a:off x="7327900" y="4124325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6" name="TextBox 104"/>
          <p:cNvSpPr txBox="1">
            <a:spLocks noChangeArrowheads="1"/>
          </p:cNvSpPr>
          <p:nvPr/>
        </p:nvSpPr>
        <p:spPr bwMode="auto">
          <a:xfrm>
            <a:off x="8648700" y="490378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7" name="TextBox 105"/>
          <p:cNvSpPr txBox="1">
            <a:spLocks noChangeArrowheads="1"/>
          </p:cNvSpPr>
          <p:nvPr/>
        </p:nvSpPr>
        <p:spPr bwMode="auto">
          <a:xfrm>
            <a:off x="6434138" y="3502025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8" name="TextBox 108"/>
          <p:cNvSpPr txBox="1">
            <a:spLocks noChangeArrowheads="1"/>
          </p:cNvSpPr>
          <p:nvPr/>
        </p:nvSpPr>
        <p:spPr bwMode="auto">
          <a:xfrm>
            <a:off x="8566150" y="3519488"/>
            <a:ext cx="4953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39" name="TextBox 109"/>
          <p:cNvSpPr txBox="1">
            <a:spLocks noChangeArrowheads="1"/>
          </p:cNvSpPr>
          <p:nvPr/>
        </p:nvSpPr>
        <p:spPr bwMode="auto">
          <a:xfrm>
            <a:off x="8140700" y="3554413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40" name="TextBox 110"/>
          <p:cNvSpPr txBox="1">
            <a:spLocks noChangeArrowheads="1"/>
          </p:cNvSpPr>
          <p:nvPr/>
        </p:nvSpPr>
        <p:spPr bwMode="auto">
          <a:xfrm>
            <a:off x="7327900" y="3519488"/>
            <a:ext cx="4953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41" name="TextBox 112"/>
          <p:cNvSpPr txBox="1">
            <a:spLocks noChangeArrowheads="1"/>
          </p:cNvSpPr>
          <p:nvPr/>
        </p:nvSpPr>
        <p:spPr bwMode="auto">
          <a:xfrm>
            <a:off x="8596313" y="2481263"/>
            <a:ext cx="4953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42" name="TextBox 113"/>
          <p:cNvSpPr txBox="1">
            <a:spLocks noChangeArrowheads="1"/>
          </p:cNvSpPr>
          <p:nvPr/>
        </p:nvSpPr>
        <p:spPr bwMode="auto">
          <a:xfrm>
            <a:off x="8648700" y="1616075"/>
            <a:ext cx="4953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7243" name="TextBox 114"/>
          <p:cNvSpPr txBox="1">
            <a:spLocks noChangeArrowheads="1"/>
          </p:cNvSpPr>
          <p:nvPr/>
        </p:nvSpPr>
        <p:spPr bwMode="auto">
          <a:xfrm>
            <a:off x="8640763" y="984250"/>
            <a:ext cx="4953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107" name="Freeform 106"/>
          <p:cNvSpPr/>
          <p:nvPr/>
        </p:nvSpPr>
        <p:spPr>
          <a:xfrm>
            <a:off x="5183188" y="1355725"/>
            <a:ext cx="3465512" cy="3114675"/>
          </a:xfrm>
          <a:custGeom>
            <a:avLst/>
            <a:gdLst>
              <a:gd name="connsiteX0" fmla="*/ 0 w 2729345"/>
              <a:gd name="connsiteY0" fmla="*/ 2743200 h 2743200"/>
              <a:gd name="connsiteX1" fmla="*/ 2729345 w 2729345"/>
              <a:gd name="connsiteY1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345" h="2743200">
                <a:moveTo>
                  <a:pt x="0" y="2743200"/>
                </a:moveTo>
                <a:lnTo>
                  <a:pt x="27293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08" name="Freeform 107"/>
          <p:cNvSpPr/>
          <p:nvPr/>
        </p:nvSpPr>
        <p:spPr>
          <a:xfrm flipV="1">
            <a:off x="5153025" y="4502150"/>
            <a:ext cx="3413125" cy="487363"/>
          </a:xfrm>
          <a:custGeom>
            <a:avLst/>
            <a:gdLst>
              <a:gd name="connsiteX0" fmla="*/ 0 w 2729345"/>
              <a:gd name="connsiteY0" fmla="*/ 2743200 h 2743200"/>
              <a:gd name="connsiteX1" fmla="*/ 2729345 w 2729345"/>
              <a:gd name="connsiteY1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345" h="2743200">
                <a:moveTo>
                  <a:pt x="0" y="2743200"/>
                </a:moveTo>
                <a:lnTo>
                  <a:pt x="27293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cxnSp>
        <p:nvCxnSpPr>
          <p:cNvPr id="124" name="Straight Connector 123"/>
          <p:cNvCxnSpPr>
            <a:stCxn id="53" idx="5"/>
          </p:cNvCxnSpPr>
          <p:nvPr/>
        </p:nvCxnSpPr>
        <p:spPr>
          <a:xfrm rot="16200000" flipH="1">
            <a:off x="7962106" y="4287045"/>
            <a:ext cx="441325" cy="9318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55" idx="6"/>
            <a:endCxn id="56" idx="2"/>
          </p:cNvCxnSpPr>
          <p:nvPr/>
        </p:nvCxnSpPr>
        <p:spPr>
          <a:xfrm>
            <a:off x="6751638" y="3951288"/>
            <a:ext cx="328612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52" idx="0"/>
            <a:endCxn id="56" idx="4"/>
          </p:cNvCxnSpPr>
          <p:nvPr/>
        </p:nvCxnSpPr>
        <p:spPr>
          <a:xfrm rot="5400000" flipH="1" flipV="1">
            <a:off x="6990556" y="4210844"/>
            <a:ext cx="346075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59" idx="4"/>
          </p:cNvCxnSpPr>
          <p:nvPr/>
        </p:nvCxnSpPr>
        <p:spPr>
          <a:xfrm rot="5400000" flipH="1" flipV="1">
            <a:off x="8189119" y="4498181"/>
            <a:ext cx="92075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59" idx="0"/>
            <a:endCxn id="60" idx="4"/>
          </p:cNvCxnSpPr>
          <p:nvPr/>
        </p:nvCxnSpPr>
        <p:spPr>
          <a:xfrm rot="5400000" flipH="1" flipV="1">
            <a:off x="8216900" y="3432175"/>
            <a:ext cx="865188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5400000" flipH="1" flipV="1">
            <a:off x="8208169" y="2410619"/>
            <a:ext cx="896937" cy="158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7242" idx="1"/>
            <a:endCxn id="47" idx="4"/>
          </p:cNvCxnSpPr>
          <p:nvPr/>
        </p:nvCxnSpPr>
        <p:spPr>
          <a:xfrm rot="10800000" flipH="1">
            <a:off x="8648700" y="1443038"/>
            <a:ext cx="0" cy="3873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ounded Rectangle 115"/>
          <p:cNvSpPr/>
          <p:nvPr/>
        </p:nvSpPr>
        <p:spPr>
          <a:xfrm>
            <a:off x="0" y="0"/>
            <a:ext cx="9144000" cy="720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cs typeface="Arial" pitchFamily="34" charset="0"/>
              </a:rPr>
              <a:t>Straight-line convex grid-drawings of cubic graphs 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501650" y="5389563"/>
            <a:ext cx="3309938" cy="83026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Input: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3-Connected Plane Cubic Graph G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5176838" y="5376863"/>
            <a:ext cx="3478212" cy="83026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Output: 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Minimum-Segment Drawing of G</a:t>
            </a:r>
          </a:p>
        </p:txBody>
      </p:sp>
      <p:sp>
        <p:nvSpPr>
          <p:cNvPr id="121" name="Freeform 120"/>
          <p:cNvSpPr/>
          <p:nvPr/>
        </p:nvSpPr>
        <p:spPr>
          <a:xfrm>
            <a:off x="3219450" y="3297238"/>
            <a:ext cx="180975" cy="720725"/>
          </a:xfrm>
          <a:custGeom>
            <a:avLst/>
            <a:gdLst>
              <a:gd name="connsiteX0" fmla="*/ 90152 w 180305"/>
              <a:gd name="connsiteY0" fmla="*/ 721216 h 721216"/>
              <a:gd name="connsiteX1" fmla="*/ 25758 w 180305"/>
              <a:gd name="connsiteY1" fmla="*/ 566670 h 721216"/>
              <a:gd name="connsiteX2" fmla="*/ 25758 w 180305"/>
              <a:gd name="connsiteY2" fmla="*/ 309093 h 721216"/>
              <a:gd name="connsiteX3" fmla="*/ 180305 w 180305"/>
              <a:gd name="connsiteY3" fmla="*/ 0 h 721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305" h="721216">
                <a:moveTo>
                  <a:pt x="90152" y="721216"/>
                </a:moveTo>
                <a:cubicBezTo>
                  <a:pt x="63321" y="678286"/>
                  <a:pt x="36490" y="635357"/>
                  <a:pt x="25758" y="566670"/>
                </a:cubicBezTo>
                <a:cubicBezTo>
                  <a:pt x="15026" y="497983"/>
                  <a:pt x="0" y="403538"/>
                  <a:pt x="25758" y="309093"/>
                </a:cubicBezTo>
                <a:cubicBezTo>
                  <a:pt x="51516" y="214648"/>
                  <a:pt x="115910" y="107324"/>
                  <a:pt x="180305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2820988" y="3851275"/>
            <a:ext cx="398462" cy="192088"/>
          </a:xfrm>
          <a:custGeom>
            <a:avLst/>
            <a:gdLst>
              <a:gd name="connsiteX0" fmla="*/ 399245 w 399245"/>
              <a:gd name="connsiteY0" fmla="*/ 193183 h 193183"/>
              <a:gd name="connsiteX1" fmla="*/ 141668 w 399245"/>
              <a:gd name="connsiteY1" fmla="*/ 51516 h 193183"/>
              <a:gd name="connsiteX2" fmla="*/ 0 w 399245"/>
              <a:gd name="connsiteY2" fmla="*/ 0 h 193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9245" h="193183">
                <a:moveTo>
                  <a:pt x="399245" y="193183"/>
                </a:moveTo>
                <a:cubicBezTo>
                  <a:pt x="303727" y="138448"/>
                  <a:pt x="208209" y="83713"/>
                  <a:pt x="141668" y="51516"/>
                </a:cubicBezTo>
                <a:cubicBezTo>
                  <a:pt x="75127" y="19319"/>
                  <a:pt x="37563" y="9659"/>
                  <a:pt x="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3375025" y="4146550"/>
            <a:ext cx="398463" cy="400050"/>
          </a:xfrm>
          <a:custGeom>
            <a:avLst/>
            <a:gdLst>
              <a:gd name="connsiteX0" fmla="*/ 399245 w 399245"/>
              <a:gd name="connsiteY0" fmla="*/ 399245 h 399245"/>
              <a:gd name="connsiteX1" fmla="*/ 167425 w 399245"/>
              <a:gd name="connsiteY1" fmla="*/ 141668 h 399245"/>
              <a:gd name="connsiteX2" fmla="*/ 0 w 399245"/>
              <a:gd name="connsiteY2" fmla="*/ 0 h 3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9245" h="399245">
                <a:moveTo>
                  <a:pt x="399245" y="399245"/>
                </a:moveTo>
                <a:cubicBezTo>
                  <a:pt x="316605" y="303727"/>
                  <a:pt x="233966" y="208209"/>
                  <a:pt x="167425" y="141668"/>
                </a:cubicBezTo>
                <a:cubicBezTo>
                  <a:pt x="100884" y="75127"/>
                  <a:pt x="50442" y="37563"/>
                  <a:pt x="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939800" y="1893888"/>
            <a:ext cx="901700" cy="927100"/>
          </a:xfrm>
          <a:custGeom>
            <a:avLst/>
            <a:gdLst>
              <a:gd name="connsiteX0" fmla="*/ 901521 w 901521"/>
              <a:gd name="connsiteY0" fmla="*/ 0 h 927279"/>
              <a:gd name="connsiteX1" fmla="*/ 450760 w 901521"/>
              <a:gd name="connsiteY1" fmla="*/ 206062 h 927279"/>
              <a:gd name="connsiteX2" fmla="*/ 206062 w 901521"/>
              <a:gd name="connsiteY2" fmla="*/ 489398 h 927279"/>
              <a:gd name="connsiteX3" fmla="*/ 0 w 901521"/>
              <a:gd name="connsiteY3" fmla="*/ 927279 h 927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1521" h="927279">
                <a:moveTo>
                  <a:pt x="901521" y="0"/>
                </a:moveTo>
                <a:cubicBezTo>
                  <a:pt x="734095" y="62248"/>
                  <a:pt x="566670" y="124496"/>
                  <a:pt x="450760" y="206062"/>
                </a:cubicBezTo>
                <a:cubicBezTo>
                  <a:pt x="334850" y="287628"/>
                  <a:pt x="281189" y="369195"/>
                  <a:pt x="206062" y="489398"/>
                </a:cubicBezTo>
                <a:cubicBezTo>
                  <a:pt x="130935" y="609601"/>
                  <a:pt x="65467" y="768440"/>
                  <a:pt x="0" y="927279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1836738" y="1944688"/>
            <a:ext cx="133350" cy="901700"/>
          </a:xfrm>
          <a:custGeom>
            <a:avLst/>
            <a:gdLst>
              <a:gd name="connsiteX0" fmla="*/ 133082 w 133082"/>
              <a:gd name="connsiteY0" fmla="*/ 901521 h 901521"/>
              <a:gd name="connsiteX1" fmla="*/ 30051 w 133082"/>
              <a:gd name="connsiteY1" fmla="*/ 399245 h 901521"/>
              <a:gd name="connsiteX2" fmla="*/ 4293 w 133082"/>
              <a:gd name="connsiteY2" fmla="*/ 180304 h 901521"/>
              <a:gd name="connsiteX3" fmla="*/ 55808 w 133082"/>
              <a:gd name="connsiteY3" fmla="*/ 0 h 901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082" h="901521">
                <a:moveTo>
                  <a:pt x="133082" y="901521"/>
                </a:moveTo>
                <a:cubicBezTo>
                  <a:pt x="92299" y="710484"/>
                  <a:pt x="51516" y="519448"/>
                  <a:pt x="30051" y="399245"/>
                </a:cubicBezTo>
                <a:cubicBezTo>
                  <a:pt x="8586" y="279042"/>
                  <a:pt x="0" y="246845"/>
                  <a:pt x="4293" y="180304"/>
                </a:cubicBezTo>
                <a:cubicBezTo>
                  <a:pt x="8586" y="113763"/>
                  <a:pt x="32197" y="56881"/>
                  <a:pt x="55808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1995488" y="1609725"/>
            <a:ext cx="825500" cy="231775"/>
          </a:xfrm>
          <a:custGeom>
            <a:avLst/>
            <a:gdLst>
              <a:gd name="connsiteX0" fmla="*/ 0 w 824248"/>
              <a:gd name="connsiteY0" fmla="*/ 231820 h 231820"/>
              <a:gd name="connsiteX1" fmla="*/ 128789 w 824248"/>
              <a:gd name="connsiteY1" fmla="*/ 115910 h 231820"/>
              <a:gd name="connsiteX2" fmla="*/ 399245 w 824248"/>
              <a:gd name="connsiteY2" fmla="*/ 38637 h 231820"/>
              <a:gd name="connsiteX3" fmla="*/ 824248 w 824248"/>
              <a:gd name="connsiteY3" fmla="*/ 0 h 23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4248" h="231820">
                <a:moveTo>
                  <a:pt x="0" y="231820"/>
                </a:moveTo>
                <a:cubicBezTo>
                  <a:pt x="31124" y="189963"/>
                  <a:pt x="62248" y="148107"/>
                  <a:pt x="128789" y="115910"/>
                </a:cubicBezTo>
                <a:cubicBezTo>
                  <a:pt x="195330" y="83713"/>
                  <a:pt x="283335" y="57955"/>
                  <a:pt x="399245" y="38637"/>
                </a:cubicBezTo>
                <a:cubicBezTo>
                  <a:pt x="515155" y="19319"/>
                  <a:pt x="669701" y="9659"/>
                  <a:pt x="824248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97" name="Group 96"/>
          <p:cNvGrpSpPr/>
          <p:nvPr/>
        </p:nvGrpSpPr>
        <p:grpSpPr>
          <a:xfrm>
            <a:off x="678873" y="1246909"/>
            <a:ext cx="3643745" cy="3962400"/>
            <a:chOff x="678873" y="1246909"/>
            <a:chExt cx="3643745" cy="3962400"/>
          </a:xfrm>
        </p:grpSpPr>
        <p:sp>
          <p:nvSpPr>
            <p:cNvPr id="94" name="Freeform 93"/>
            <p:cNvSpPr/>
            <p:nvPr/>
          </p:nvSpPr>
          <p:spPr>
            <a:xfrm>
              <a:off x="872836" y="1246909"/>
              <a:ext cx="1925782" cy="1607127"/>
            </a:xfrm>
            <a:custGeom>
              <a:avLst/>
              <a:gdLst>
                <a:gd name="connsiteX0" fmla="*/ 55419 w 1925782"/>
                <a:gd name="connsiteY0" fmla="*/ 1579418 h 1607127"/>
                <a:gd name="connsiteX1" fmla="*/ 1136073 w 1925782"/>
                <a:gd name="connsiteY1" fmla="*/ 1607127 h 1607127"/>
                <a:gd name="connsiteX2" fmla="*/ 1330037 w 1925782"/>
                <a:gd name="connsiteY2" fmla="*/ 845127 h 1607127"/>
                <a:gd name="connsiteX3" fmla="*/ 1925782 w 1925782"/>
                <a:gd name="connsiteY3" fmla="*/ 360218 h 1607127"/>
                <a:gd name="connsiteX4" fmla="*/ 775855 w 1925782"/>
                <a:gd name="connsiteY4" fmla="*/ 0 h 1607127"/>
                <a:gd name="connsiteX5" fmla="*/ 0 w 1925782"/>
                <a:gd name="connsiteY5" fmla="*/ 817418 h 1607127"/>
                <a:gd name="connsiteX6" fmla="*/ 55419 w 1925782"/>
                <a:gd name="connsiteY6" fmla="*/ 1579418 h 160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25782" h="1607127">
                  <a:moveTo>
                    <a:pt x="55419" y="1579418"/>
                  </a:moveTo>
                  <a:lnTo>
                    <a:pt x="1136073" y="1607127"/>
                  </a:lnTo>
                  <a:lnTo>
                    <a:pt x="1330037" y="845127"/>
                  </a:lnTo>
                  <a:lnTo>
                    <a:pt x="1925782" y="360218"/>
                  </a:lnTo>
                  <a:lnTo>
                    <a:pt x="775855" y="0"/>
                  </a:lnTo>
                  <a:lnTo>
                    <a:pt x="0" y="817418"/>
                  </a:lnTo>
                  <a:lnTo>
                    <a:pt x="55419" y="1579418"/>
                  </a:ln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5" name="Freeform 94"/>
            <p:cNvSpPr/>
            <p:nvPr/>
          </p:nvSpPr>
          <p:spPr>
            <a:xfrm>
              <a:off x="1357745" y="3020291"/>
              <a:ext cx="1316182" cy="1468582"/>
            </a:xfrm>
            <a:custGeom>
              <a:avLst/>
              <a:gdLst>
                <a:gd name="connsiteX0" fmla="*/ 0 w 1316182"/>
                <a:gd name="connsiteY0" fmla="*/ 845127 h 1468582"/>
                <a:gd name="connsiteX1" fmla="*/ 623455 w 1316182"/>
                <a:gd name="connsiteY1" fmla="*/ 0 h 1468582"/>
                <a:gd name="connsiteX2" fmla="*/ 1316182 w 1316182"/>
                <a:gd name="connsiteY2" fmla="*/ 748145 h 1468582"/>
                <a:gd name="connsiteX3" fmla="*/ 872837 w 1316182"/>
                <a:gd name="connsiteY3" fmla="*/ 1468582 h 1468582"/>
                <a:gd name="connsiteX4" fmla="*/ 457200 w 1316182"/>
                <a:gd name="connsiteY4" fmla="*/ 1468582 h 1468582"/>
                <a:gd name="connsiteX5" fmla="*/ 0 w 1316182"/>
                <a:gd name="connsiteY5" fmla="*/ 914400 h 146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16182" h="1468582">
                  <a:moveTo>
                    <a:pt x="0" y="845127"/>
                  </a:moveTo>
                  <a:lnTo>
                    <a:pt x="623455" y="0"/>
                  </a:lnTo>
                  <a:lnTo>
                    <a:pt x="1316182" y="748145"/>
                  </a:lnTo>
                  <a:lnTo>
                    <a:pt x="872837" y="1468582"/>
                  </a:lnTo>
                  <a:lnTo>
                    <a:pt x="457200" y="1468582"/>
                  </a:lnTo>
                  <a:lnTo>
                    <a:pt x="0" y="914400"/>
                  </a:lnTo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678873" y="3865418"/>
              <a:ext cx="3643745" cy="1343891"/>
            </a:xfrm>
            <a:custGeom>
              <a:avLst/>
              <a:gdLst>
                <a:gd name="connsiteX0" fmla="*/ 0 w 3643745"/>
                <a:gd name="connsiteY0" fmla="*/ 678873 h 1343891"/>
                <a:gd name="connsiteX1" fmla="*/ 2590800 w 3643745"/>
                <a:gd name="connsiteY1" fmla="*/ 651164 h 1343891"/>
                <a:gd name="connsiteX2" fmla="*/ 2687782 w 3643745"/>
                <a:gd name="connsiteY2" fmla="*/ 304800 h 1343891"/>
                <a:gd name="connsiteX3" fmla="*/ 3255818 w 3643745"/>
                <a:gd name="connsiteY3" fmla="*/ 0 h 1343891"/>
                <a:gd name="connsiteX4" fmla="*/ 3643745 w 3643745"/>
                <a:gd name="connsiteY4" fmla="*/ 415637 h 1343891"/>
                <a:gd name="connsiteX5" fmla="*/ 3338945 w 3643745"/>
                <a:gd name="connsiteY5" fmla="*/ 1343891 h 1343891"/>
                <a:gd name="connsiteX6" fmla="*/ 651163 w 3643745"/>
                <a:gd name="connsiteY6" fmla="*/ 1343891 h 1343891"/>
                <a:gd name="connsiteX7" fmla="*/ 0 w 3643745"/>
                <a:gd name="connsiteY7" fmla="*/ 678873 h 1343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43745" h="1343891">
                  <a:moveTo>
                    <a:pt x="0" y="678873"/>
                  </a:moveTo>
                  <a:lnTo>
                    <a:pt x="2590800" y="651164"/>
                  </a:lnTo>
                  <a:lnTo>
                    <a:pt x="2687782" y="304800"/>
                  </a:lnTo>
                  <a:lnTo>
                    <a:pt x="3255818" y="0"/>
                  </a:lnTo>
                  <a:lnTo>
                    <a:pt x="3643745" y="415637"/>
                  </a:lnTo>
                  <a:lnTo>
                    <a:pt x="3338945" y="1343891"/>
                  </a:lnTo>
                  <a:lnTo>
                    <a:pt x="651163" y="1343891"/>
                  </a:lnTo>
                  <a:lnTo>
                    <a:pt x="0" y="678873"/>
                  </a:ln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5" grpId="0" animBg="1"/>
      <p:bldP spid="126" grpId="0" animBg="1"/>
      <p:bldP spid="1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ie 134"/>
          <p:cNvSpPr/>
          <p:nvPr/>
        </p:nvSpPr>
        <p:spPr>
          <a:xfrm rot="16200000">
            <a:off x="3813176" y="3443287"/>
            <a:ext cx="736600" cy="841375"/>
          </a:xfrm>
          <a:prstGeom prst="pie">
            <a:avLst>
              <a:gd name="adj1" fmla="val 0"/>
              <a:gd name="adj2" fmla="val 1068914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Pie 131"/>
          <p:cNvSpPr/>
          <p:nvPr/>
        </p:nvSpPr>
        <p:spPr>
          <a:xfrm rot="16200000">
            <a:off x="3813176" y="2381250"/>
            <a:ext cx="736600" cy="841375"/>
          </a:xfrm>
          <a:prstGeom prst="pie">
            <a:avLst>
              <a:gd name="adj1" fmla="val 0"/>
              <a:gd name="adj2" fmla="val 1068914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1" name="Pie 130"/>
          <p:cNvSpPr/>
          <p:nvPr/>
        </p:nvSpPr>
        <p:spPr>
          <a:xfrm rot="16200000">
            <a:off x="3826669" y="1378744"/>
            <a:ext cx="738187" cy="841375"/>
          </a:xfrm>
          <a:prstGeom prst="pie">
            <a:avLst>
              <a:gd name="adj1" fmla="val 0"/>
              <a:gd name="adj2" fmla="val 1068914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 flipV="1">
            <a:off x="784225" y="4411663"/>
            <a:ext cx="2309813" cy="206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8" name="TextBox 111"/>
          <p:cNvSpPr txBox="1">
            <a:spLocks noChangeArrowheads="1"/>
          </p:cNvSpPr>
          <p:nvPr/>
        </p:nvSpPr>
        <p:spPr bwMode="auto">
          <a:xfrm>
            <a:off x="2447925" y="3459163"/>
            <a:ext cx="4111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3205163" y="3908425"/>
            <a:ext cx="990600" cy="519113"/>
          </a:xfrm>
          <a:custGeom>
            <a:avLst/>
            <a:gdLst>
              <a:gd name="connsiteX0" fmla="*/ 0 w 914400"/>
              <a:gd name="connsiteY0" fmla="*/ 457200 h 457200"/>
              <a:gd name="connsiteX1" fmla="*/ 457200 w 914400"/>
              <a:gd name="connsiteY1" fmla="*/ 0 h 457200"/>
              <a:gd name="connsiteX2" fmla="*/ 914400 w 914400"/>
              <a:gd name="connsiteY2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457200">
                <a:moveTo>
                  <a:pt x="0" y="457200"/>
                </a:moveTo>
                <a:lnTo>
                  <a:pt x="457200" y="0"/>
                </a:lnTo>
                <a:lnTo>
                  <a:pt x="914400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2" name="Freeform 81"/>
          <p:cNvSpPr/>
          <p:nvPr/>
        </p:nvSpPr>
        <p:spPr>
          <a:xfrm>
            <a:off x="2695575" y="3892550"/>
            <a:ext cx="989013" cy="0"/>
          </a:xfrm>
          <a:custGeom>
            <a:avLst/>
            <a:gdLst>
              <a:gd name="connsiteX0" fmla="*/ 0 w 914400"/>
              <a:gd name="connsiteY0" fmla="*/ 0 h 0"/>
              <a:gd name="connsiteX1" fmla="*/ 914400 w 9144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3" name="Freeform 82"/>
          <p:cNvSpPr/>
          <p:nvPr/>
        </p:nvSpPr>
        <p:spPr>
          <a:xfrm>
            <a:off x="3189288" y="2854325"/>
            <a:ext cx="976312" cy="1038225"/>
          </a:xfrm>
          <a:custGeom>
            <a:avLst/>
            <a:gdLst>
              <a:gd name="connsiteX0" fmla="*/ 0 w 900545"/>
              <a:gd name="connsiteY0" fmla="*/ 914400 h 914400"/>
              <a:gd name="connsiteX1" fmla="*/ 900545 w 900545"/>
              <a:gd name="connsiteY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0545" h="914400">
                <a:moveTo>
                  <a:pt x="0" y="914400"/>
                </a:moveTo>
                <a:lnTo>
                  <a:pt x="9005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4" name="Freeform 83"/>
          <p:cNvSpPr/>
          <p:nvPr/>
        </p:nvSpPr>
        <p:spPr>
          <a:xfrm>
            <a:off x="1704975" y="1816100"/>
            <a:ext cx="2490788" cy="2595563"/>
          </a:xfrm>
          <a:custGeom>
            <a:avLst/>
            <a:gdLst>
              <a:gd name="connsiteX0" fmla="*/ 2299855 w 2299855"/>
              <a:gd name="connsiteY0" fmla="*/ 0 h 2286000"/>
              <a:gd name="connsiteX1" fmla="*/ 0 w 2299855"/>
              <a:gd name="connsiteY1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99855" h="2286000">
                <a:moveTo>
                  <a:pt x="2299855" y="0"/>
                </a:moveTo>
                <a:lnTo>
                  <a:pt x="0" y="228600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6" name="Freeform 85"/>
          <p:cNvSpPr/>
          <p:nvPr/>
        </p:nvSpPr>
        <p:spPr>
          <a:xfrm>
            <a:off x="1223963" y="1296988"/>
            <a:ext cx="2955925" cy="3114675"/>
          </a:xfrm>
          <a:custGeom>
            <a:avLst/>
            <a:gdLst>
              <a:gd name="connsiteX0" fmla="*/ 0 w 2729345"/>
              <a:gd name="connsiteY0" fmla="*/ 2743200 h 2743200"/>
              <a:gd name="connsiteX1" fmla="*/ 2729345 w 2729345"/>
              <a:gd name="connsiteY1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345" h="2743200">
                <a:moveTo>
                  <a:pt x="0" y="2743200"/>
                </a:moveTo>
                <a:lnTo>
                  <a:pt x="27293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9" name="Oval 48"/>
          <p:cNvSpPr/>
          <p:nvPr/>
        </p:nvSpPr>
        <p:spPr>
          <a:xfrm>
            <a:off x="631825" y="43243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0" name="Oval 49"/>
          <p:cNvSpPr/>
          <p:nvPr/>
        </p:nvSpPr>
        <p:spPr>
          <a:xfrm>
            <a:off x="1127125" y="43243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1" name="Oval 50"/>
          <p:cNvSpPr/>
          <p:nvPr/>
        </p:nvSpPr>
        <p:spPr>
          <a:xfrm>
            <a:off x="1622425" y="43243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2" name="Oval 51"/>
          <p:cNvSpPr/>
          <p:nvPr/>
        </p:nvSpPr>
        <p:spPr>
          <a:xfrm>
            <a:off x="2613025" y="4324350"/>
            <a:ext cx="163513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3" name="Oval 52"/>
          <p:cNvSpPr/>
          <p:nvPr/>
        </p:nvSpPr>
        <p:spPr>
          <a:xfrm>
            <a:off x="3106738" y="43243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4" name="Oval 53"/>
          <p:cNvSpPr/>
          <p:nvPr/>
        </p:nvSpPr>
        <p:spPr>
          <a:xfrm>
            <a:off x="4097338" y="484346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5" name="Oval 54"/>
          <p:cNvSpPr/>
          <p:nvPr/>
        </p:nvSpPr>
        <p:spPr>
          <a:xfrm>
            <a:off x="2117725" y="38052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6" name="Oval 55"/>
          <p:cNvSpPr/>
          <p:nvPr/>
        </p:nvSpPr>
        <p:spPr>
          <a:xfrm>
            <a:off x="2613025" y="3805238"/>
            <a:ext cx="163513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7" name="Oval 56"/>
          <p:cNvSpPr/>
          <p:nvPr/>
        </p:nvSpPr>
        <p:spPr>
          <a:xfrm>
            <a:off x="3106738" y="38052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8" name="Oval 57"/>
          <p:cNvSpPr/>
          <p:nvPr/>
        </p:nvSpPr>
        <p:spPr>
          <a:xfrm>
            <a:off x="3602038" y="38052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9" name="Oval 58"/>
          <p:cNvSpPr/>
          <p:nvPr/>
        </p:nvSpPr>
        <p:spPr>
          <a:xfrm>
            <a:off x="4097338" y="38052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7" name="Oval 46"/>
          <p:cNvSpPr/>
          <p:nvPr/>
        </p:nvSpPr>
        <p:spPr>
          <a:xfrm>
            <a:off x="4097338" y="120967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" name="Oval 47"/>
          <p:cNvSpPr/>
          <p:nvPr/>
        </p:nvSpPr>
        <p:spPr>
          <a:xfrm>
            <a:off x="4097338" y="172878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0" name="Oval 59"/>
          <p:cNvSpPr/>
          <p:nvPr/>
        </p:nvSpPr>
        <p:spPr>
          <a:xfrm>
            <a:off x="4097338" y="276701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218" name="TextBox 99"/>
          <p:cNvSpPr txBox="1">
            <a:spLocks noChangeArrowheads="1"/>
          </p:cNvSpPr>
          <p:nvPr/>
        </p:nvSpPr>
        <p:spPr bwMode="auto">
          <a:xfrm>
            <a:off x="384175" y="4238625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19" name="TextBox 100"/>
          <p:cNvSpPr txBox="1">
            <a:spLocks noChangeArrowheads="1"/>
          </p:cNvSpPr>
          <p:nvPr/>
        </p:nvSpPr>
        <p:spPr bwMode="auto">
          <a:xfrm>
            <a:off x="962025" y="4000500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0" name="TextBox 101"/>
          <p:cNvSpPr txBox="1">
            <a:spLocks noChangeArrowheads="1"/>
          </p:cNvSpPr>
          <p:nvPr/>
        </p:nvSpPr>
        <p:spPr bwMode="auto">
          <a:xfrm>
            <a:off x="1427163" y="4029075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1" name="TextBox 102"/>
          <p:cNvSpPr txBox="1">
            <a:spLocks noChangeArrowheads="1"/>
          </p:cNvSpPr>
          <p:nvPr/>
        </p:nvSpPr>
        <p:spPr bwMode="auto">
          <a:xfrm>
            <a:off x="2393950" y="403383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2" name="TextBox 103"/>
          <p:cNvSpPr txBox="1">
            <a:spLocks noChangeArrowheads="1"/>
          </p:cNvSpPr>
          <p:nvPr/>
        </p:nvSpPr>
        <p:spPr bwMode="auto">
          <a:xfrm>
            <a:off x="2859088" y="406558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3" name="TextBox 104"/>
          <p:cNvSpPr txBox="1">
            <a:spLocks noChangeArrowheads="1"/>
          </p:cNvSpPr>
          <p:nvPr/>
        </p:nvSpPr>
        <p:spPr bwMode="auto">
          <a:xfrm>
            <a:off x="4179888" y="4843463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4" name="TextBox 105"/>
          <p:cNvSpPr txBox="1">
            <a:spLocks noChangeArrowheads="1"/>
          </p:cNvSpPr>
          <p:nvPr/>
        </p:nvSpPr>
        <p:spPr bwMode="auto">
          <a:xfrm>
            <a:off x="1965325" y="344328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5" name="TextBox 108"/>
          <p:cNvSpPr txBox="1">
            <a:spLocks noChangeArrowheads="1"/>
          </p:cNvSpPr>
          <p:nvPr/>
        </p:nvSpPr>
        <p:spPr bwMode="auto">
          <a:xfrm>
            <a:off x="4156075" y="3636963"/>
            <a:ext cx="4953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6" name="TextBox 109"/>
          <p:cNvSpPr txBox="1">
            <a:spLocks noChangeArrowheads="1"/>
          </p:cNvSpPr>
          <p:nvPr/>
        </p:nvSpPr>
        <p:spPr bwMode="auto">
          <a:xfrm>
            <a:off x="3671888" y="3495675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7" name="TextBox 110"/>
          <p:cNvSpPr txBox="1">
            <a:spLocks noChangeArrowheads="1"/>
          </p:cNvSpPr>
          <p:nvPr/>
        </p:nvSpPr>
        <p:spPr bwMode="auto">
          <a:xfrm>
            <a:off x="2859088" y="3459163"/>
            <a:ext cx="495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8" name="TextBox 112"/>
          <p:cNvSpPr txBox="1">
            <a:spLocks noChangeArrowheads="1"/>
          </p:cNvSpPr>
          <p:nvPr/>
        </p:nvSpPr>
        <p:spPr bwMode="auto">
          <a:xfrm>
            <a:off x="4157663" y="2613025"/>
            <a:ext cx="495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29" name="TextBox 113"/>
          <p:cNvSpPr txBox="1">
            <a:spLocks noChangeArrowheads="1"/>
          </p:cNvSpPr>
          <p:nvPr/>
        </p:nvSpPr>
        <p:spPr bwMode="auto">
          <a:xfrm>
            <a:off x="4179888" y="1555750"/>
            <a:ext cx="495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230" name="TextBox 114"/>
          <p:cNvSpPr txBox="1">
            <a:spLocks noChangeArrowheads="1"/>
          </p:cNvSpPr>
          <p:nvPr/>
        </p:nvSpPr>
        <p:spPr bwMode="auto">
          <a:xfrm>
            <a:off x="4171950" y="923925"/>
            <a:ext cx="495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107" name="Freeform 106"/>
          <p:cNvSpPr/>
          <p:nvPr/>
        </p:nvSpPr>
        <p:spPr>
          <a:xfrm>
            <a:off x="714375" y="1296988"/>
            <a:ext cx="3465513" cy="3114675"/>
          </a:xfrm>
          <a:custGeom>
            <a:avLst/>
            <a:gdLst>
              <a:gd name="connsiteX0" fmla="*/ 0 w 2729345"/>
              <a:gd name="connsiteY0" fmla="*/ 2743200 h 2743200"/>
              <a:gd name="connsiteX1" fmla="*/ 2729345 w 2729345"/>
              <a:gd name="connsiteY1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345" h="2743200">
                <a:moveTo>
                  <a:pt x="0" y="2743200"/>
                </a:moveTo>
                <a:lnTo>
                  <a:pt x="27293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08" name="Freeform 107"/>
          <p:cNvSpPr/>
          <p:nvPr/>
        </p:nvSpPr>
        <p:spPr>
          <a:xfrm flipV="1">
            <a:off x="684213" y="4443413"/>
            <a:ext cx="3413125" cy="487362"/>
          </a:xfrm>
          <a:custGeom>
            <a:avLst/>
            <a:gdLst>
              <a:gd name="connsiteX0" fmla="*/ 0 w 2729345"/>
              <a:gd name="connsiteY0" fmla="*/ 2743200 h 2743200"/>
              <a:gd name="connsiteX1" fmla="*/ 2729345 w 2729345"/>
              <a:gd name="connsiteY1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345" h="2743200">
                <a:moveTo>
                  <a:pt x="0" y="2743200"/>
                </a:moveTo>
                <a:lnTo>
                  <a:pt x="27293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cxnSp>
        <p:nvCxnSpPr>
          <p:cNvPr id="124" name="Straight Connector 123"/>
          <p:cNvCxnSpPr>
            <a:stCxn id="53" idx="5"/>
          </p:cNvCxnSpPr>
          <p:nvPr/>
        </p:nvCxnSpPr>
        <p:spPr>
          <a:xfrm rot="16200000" flipH="1">
            <a:off x="3492501" y="4227512"/>
            <a:ext cx="442912" cy="9318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55" idx="6"/>
            <a:endCxn id="56" idx="2"/>
          </p:cNvCxnSpPr>
          <p:nvPr/>
        </p:nvCxnSpPr>
        <p:spPr>
          <a:xfrm>
            <a:off x="2282825" y="3892550"/>
            <a:ext cx="3302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52" idx="0"/>
            <a:endCxn id="56" idx="4"/>
          </p:cNvCxnSpPr>
          <p:nvPr/>
        </p:nvCxnSpPr>
        <p:spPr>
          <a:xfrm rot="5400000" flipH="1" flipV="1">
            <a:off x="2521744" y="4152107"/>
            <a:ext cx="346075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59" idx="4"/>
          </p:cNvCxnSpPr>
          <p:nvPr/>
        </p:nvCxnSpPr>
        <p:spPr>
          <a:xfrm rot="5400000" flipH="1" flipV="1">
            <a:off x="3720307" y="4439444"/>
            <a:ext cx="920750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59" idx="0"/>
            <a:endCxn id="60" idx="4"/>
          </p:cNvCxnSpPr>
          <p:nvPr/>
        </p:nvCxnSpPr>
        <p:spPr>
          <a:xfrm rot="5400000" flipH="1" flipV="1">
            <a:off x="3748088" y="3373438"/>
            <a:ext cx="865187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5400000" flipH="1" flipV="1">
            <a:off x="3738563" y="2351088"/>
            <a:ext cx="898525" cy="158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8229" idx="1"/>
            <a:endCxn id="47" idx="4"/>
          </p:cNvCxnSpPr>
          <p:nvPr/>
        </p:nvCxnSpPr>
        <p:spPr>
          <a:xfrm rot="10800000" flipH="1">
            <a:off x="4179888" y="1382713"/>
            <a:ext cx="0" cy="3889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ounded Rectangle 115"/>
          <p:cNvSpPr/>
          <p:nvPr/>
        </p:nvSpPr>
        <p:spPr>
          <a:xfrm>
            <a:off x="0" y="0"/>
            <a:ext cx="9144000" cy="720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Intuitive Idea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796925" y="5643563"/>
            <a:ext cx="4229100" cy="83026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A Minimum-Segment Drawing</a:t>
            </a:r>
          </a:p>
        </p:txBody>
      </p:sp>
      <p:sp>
        <p:nvSpPr>
          <p:cNvPr id="138" name="Cloud Callout 137"/>
          <p:cNvSpPr/>
          <p:nvPr/>
        </p:nvSpPr>
        <p:spPr>
          <a:xfrm>
            <a:off x="5383213" y="825500"/>
            <a:ext cx="3760787" cy="3436938"/>
          </a:xfrm>
          <a:prstGeom prst="cloudCallout">
            <a:avLst>
              <a:gd name="adj1" fmla="val -64986"/>
              <a:gd name="adj2" fmla="val 3369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Vertices on the same  segment have straight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corners</a:t>
            </a:r>
            <a:endParaRPr lang="en-US" sz="280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rot="5400000">
            <a:off x="2389187" y="3068638"/>
            <a:ext cx="3554413" cy="142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132" grpId="0" animBg="1"/>
      <p:bldP spid="131" grpId="0" animBg="1"/>
      <p:bldP spid="1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/>
          <p:cNvCxnSpPr/>
          <p:nvPr/>
        </p:nvCxnSpPr>
        <p:spPr>
          <a:xfrm flipV="1">
            <a:off x="784225" y="4411663"/>
            <a:ext cx="2309813" cy="206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9" name="TextBox 111"/>
          <p:cNvSpPr txBox="1">
            <a:spLocks noChangeArrowheads="1"/>
          </p:cNvSpPr>
          <p:nvPr/>
        </p:nvSpPr>
        <p:spPr bwMode="auto">
          <a:xfrm>
            <a:off x="2447925" y="3459163"/>
            <a:ext cx="4111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3205163" y="3908425"/>
            <a:ext cx="990600" cy="519113"/>
          </a:xfrm>
          <a:custGeom>
            <a:avLst/>
            <a:gdLst>
              <a:gd name="connsiteX0" fmla="*/ 0 w 914400"/>
              <a:gd name="connsiteY0" fmla="*/ 457200 h 457200"/>
              <a:gd name="connsiteX1" fmla="*/ 457200 w 914400"/>
              <a:gd name="connsiteY1" fmla="*/ 0 h 457200"/>
              <a:gd name="connsiteX2" fmla="*/ 914400 w 914400"/>
              <a:gd name="connsiteY2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457200">
                <a:moveTo>
                  <a:pt x="0" y="457200"/>
                </a:moveTo>
                <a:lnTo>
                  <a:pt x="457200" y="0"/>
                </a:lnTo>
                <a:lnTo>
                  <a:pt x="914400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2" name="Freeform 81"/>
          <p:cNvSpPr/>
          <p:nvPr/>
        </p:nvSpPr>
        <p:spPr>
          <a:xfrm>
            <a:off x="2695575" y="3892550"/>
            <a:ext cx="989013" cy="0"/>
          </a:xfrm>
          <a:custGeom>
            <a:avLst/>
            <a:gdLst>
              <a:gd name="connsiteX0" fmla="*/ 0 w 914400"/>
              <a:gd name="connsiteY0" fmla="*/ 0 h 0"/>
              <a:gd name="connsiteX1" fmla="*/ 914400 w 9144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3" name="Freeform 82"/>
          <p:cNvSpPr/>
          <p:nvPr/>
        </p:nvSpPr>
        <p:spPr>
          <a:xfrm>
            <a:off x="3189288" y="2854325"/>
            <a:ext cx="976312" cy="1038225"/>
          </a:xfrm>
          <a:custGeom>
            <a:avLst/>
            <a:gdLst>
              <a:gd name="connsiteX0" fmla="*/ 0 w 900545"/>
              <a:gd name="connsiteY0" fmla="*/ 914400 h 914400"/>
              <a:gd name="connsiteX1" fmla="*/ 900545 w 900545"/>
              <a:gd name="connsiteY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0545" h="914400">
                <a:moveTo>
                  <a:pt x="0" y="914400"/>
                </a:moveTo>
                <a:lnTo>
                  <a:pt x="9005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4" name="Freeform 83"/>
          <p:cNvSpPr/>
          <p:nvPr/>
        </p:nvSpPr>
        <p:spPr>
          <a:xfrm>
            <a:off x="1704975" y="1816100"/>
            <a:ext cx="2490788" cy="2595563"/>
          </a:xfrm>
          <a:custGeom>
            <a:avLst/>
            <a:gdLst>
              <a:gd name="connsiteX0" fmla="*/ 2299855 w 2299855"/>
              <a:gd name="connsiteY0" fmla="*/ 0 h 2286000"/>
              <a:gd name="connsiteX1" fmla="*/ 0 w 2299855"/>
              <a:gd name="connsiteY1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99855" h="2286000">
                <a:moveTo>
                  <a:pt x="2299855" y="0"/>
                </a:moveTo>
                <a:lnTo>
                  <a:pt x="0" y="228600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86" name="Freeform 85"/>
          <p:cNvSpPr/>
          <p:nvPr/>
        </p:nvSpPr>
        <p:spPr>
          <a:xfrm>
            <a:off x="1223963" y="1296988"/>
            <a:ext cx="2955925" cy="3114675"/>
          </a:xfrm>
          <a:custGeom>
            <a:avLst/>
            <a:gdLst>
              <a:gd name="connsiteX0" fmla="*/ 0 w 2729345"/>
              <a:gd name="connsiteY0" fmla="*/ 2743200 h 2743200"/>
              <a:gd name="connsiteX1" fmla="*/ 2729345 w 2729345"/>
              <a:gd name="connsiteY1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345" h="2743200">
                <a:moveTo>
                  <a:pt x="0" y="2743200"/>
                </a:moveTo>
                <a:lnTo>
                  <a:pt x="27293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9" name="Oval 48"/>
          <p:cNvSpPr/>
          <p:nvPr/>
        </p:nvSpPr>
        <p:spPr>
          <a:xfrm>
            <a:off x="631825" y="43243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0" name="Oval 49"/>
          <p:cNvSpPr/>
          <p:nvPr/>
        </p:nvSpPr>
        <p:spPr>
          <a:xfrm>
            <a:off x="1127125" y="43243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1" name="Oval 50"/>
          <p:cNvSpPr/>
          <p:nvPr/>
        </p:nvSpPr>
        <p:spPr>
          <a:xfrm>
            <a:off x="1622425" y="43243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2" name="Oval 51"/>
          <p:cNvSpPr/>
          <p:nvPr/>
        </p:nvSpPr>
        <p:spPr>
          <a:xfrm>
            <a:off x="2613025" y="4324350"/>
            <a:ext cx="163513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3" name="Oval 52"/>
          <p:cNvSpPr/>
          <p:nvPr/>
        </p:nvSpPr>
        <p:spPr>
          <a:xfrm>
            <a:off x="3106738" y="4324350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4" name="Oval 53"/>
          <p:cNvSpPr/>
          <p:nvPr/>
        </p:nvSpPr>
        <p:spPr>
          <a:xfrm>
            <a:off x="4097338" y="484346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5" name="Oval 54"/>
          <p:cNvSpPr/>
          <p:nvPr/>
        </p:nvSpPr>
        <p:spPr>
          <a:xfrm>
            <a:off x="2117725" y="38052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6" name="Oval 55"/>
          <p:cNvSpPr/>
          <p:nvPr/>
        </p:nvSpPr>
        <p:spPr>
          <a:xfrm>
            <a:off x="2613025" y="3805238"/>
            <a:ext cx="163513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7" name="Oval 56"/>
          <p:cNvSpPr/>
          <p:nvPr/>
        </p:nvSpPr>
        <p:spPr>
          <a:xfrm>
            <a:off x="3106738" y="38052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8" name="Oval 57"/>
          <p:cNvSpPr/>
          <p:nvPr/>
        </p:nvSpPr>
        <p:spPr>
          <a:xfrm>
            <a:off x="3602038" y="38052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59" name="Oval 58"/>
          <p:cNvSpPr/>
          <p:nvPr/>
        </p:nvSpPr>
        <p:spPr>
          <a:xfrm>
            <a:off x="4097338" y="380523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7" name="Oval 46"/>
          <p:cNvSpPr/>
          <p:nvPr/>
        </p:nvSpPr>
        <p:spPr>
          <a:xfrm>
            <a:off x="4097338" y="1209675"/>
            <a:ext cx="165100" cy="173038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48" name="Oval 47"/>
          <p:cNvSpPr/>
          <p:nvPr/>
        </p:nvSpPr>
        <p:spPr>
          <a:xfrm>
            <a:off x="4097338" y="1728788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60" name="Oval 59"/>
          <p:cNvSpPr/>
          <p:nvPr/>
        </p:nvSpPr>
        <p:spPr>
          <a:xfrm>
            <a:off x="4097338" y="2767013"/>
            <a:ext cx="165100" cy="173037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9239" name="TextBox 99"/>
          <p:cNvSpPr txBox="1">
            <a:spLocks noChangeArrowheads="1"/>
          </p:cNvSpPr>
          <p:nvPr/>
        </p:nvSpPr>
        <p:spPr bwMode="auto">
          <a:xfrm>
            <a:off x="384175" y="4238625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0" name="TextBox 100"/>
          <p:cNvSpPr txBox="1">
            <a:spLocks noChangeArrowheads="1"/>
          </p:cNvSpPr>
          <p:nvPr/>
        </p:nvSpPr>
        <p:spPr bwMode="auto">
          <a:xfrm>
            <a:off x="962025" y="4000500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1" name="TextBox 101"/>
          <p:cNvSpPr txBox="1">
            <a:spLocks noChangeArrowheads="1"/>
          </p:cNvSpPr>
          <p:nvPr/>
        </p:nvSpPr>
        <p:spPr bwMode="auto">
          <a:xfrm>
            <a:off x="1427163" y="4029075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2" name="TextBox 102"/>
          <p:cNvSpPr txBox="1">
            <a:spLocks noChangeArrowheads="1"/>
          </p:cNvSpPr>
          <p:nvPr/>
        </p:nvSpPr>
        <p:spPr bwMode="auto">
          <a:xfrm>
            <a:off x="2393950" y="403383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3" name="TextBox 103"/>
          <p:cNvSpPr txBox="1">
            <a:spLocks noChangeArrowheads="1"/>
          </p:cNvSpPr>
          <p:nvPr/>
        </p:nvSpPr>
        <p:spPr bwMode="auto">
          <a:xfrm>
            <a:off x="2859088" y="406558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4" name="TextBox 104"/>
          <p:cNvSpPr txBox="1">
            <a:spLocks noChangeArrowheads="1"/>
          </p:cNvSpPr>
          <p:nvPr/>
        </p:nvSpPr>
        <p:spPr bwMode="auto">
          <a:xfrm>
            <a:off x="4179888" y="4843463"/>
            <a:ext cx="412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5" name="TextBox 105"/>
          <p:cNvSpPr txBox="1">
            <a:spLocks noChangeArrowheads="1"/>
          </p:cNvSpPr>
          <p:nvPr/>
        </p:nvSpPr>
        <p:spPr bwMode="auto">
          <a:xfrm>
            <a:off x="1965325" y="3443288"/>
            <a:ext cx="412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6" name="TextBox 108"/>
          <p:cNvSpPr txBox="1">
            <a:spLocks noChangeArrowheads="1"/>
          </p:cNvSpPr>
          <p:nvPr/>
        </p:nvSpPr>
        <p:spPr bwMode="auto">
          <a:xfrm>
            <a:off x="4156075" y="3636963"/>
            <a:ext cx="4953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7" name="TextBox 109"/>
          <p:cNvSpPr txBox="1">
            <a:spLocks noChangeArrowheads="1"/>
          </p:cNvSpPr>
          <p:nvPr/>
        </p:nvSpPr>
        <p:spPr bwMode="auto">
          <a:xfrm>
            <a:off x="3671888" y="3495675"/>
            <a:ext cx="412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8" name="TextBox 110"/>
          <p:cNvSpPr txBox="1">
            <a:spLocks noChangeArrowheads="1"/>
          </p:cNvSpPr>
          <p:nvPr/>
        </p:nvSpPr>
        <p:spPr bwMode="auto">
          <a:xfrm>
            <a:off x="2859088" y="3459163"/>
            <a:ext cx="495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11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49" name="TextBox 112"/>
          <p:cNvSpPr txBox="1">
            <a:spLocks noChangeArrowheads="1"/>
          </p:cNvSpPr>
          <p:nvPr/>
        </p:nvSpPr>
        <p:spPr bwMode="auto">
          <a:xfrm>
            <a:off x="4157663" y="2613025"/>
            <a:ext cx="495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50" name="TextBox 113"/>
          <p:cNvSpPr txBox="1">
            <a:spLocks noChangeArrowheads="1"/>
          </p:cNvSpPr>
          <p:nvPr/>
        </p:nvSpPr>
        <p:spPr bwMode="auto">
          <a:xfrm>
            <a:off x="4179888" y="1555750"/>
            <a:ext cx="495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13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9251" name="TextBox 114"/>
          <p:cNvSpPr txBox="1">
            <a:spLocks noChangeArrowheads="1"/>
          </p:cNvSpPr>
          <p:nvPr/>
        </p:nvSpPr>
        <p:spPr bwMode="auto">
          <a:xfrm>
            <a:off x="4171950" y="923925"/>
            <a:ext cx="495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14</a:t>
            </a:r>
            <a:endParaRPr lang="en-US" sz="2200">
              <a:latin typeface="Calibri" pitchFamily="34" charset="0"/>
            </a:endParaRPr>
          </a:p>
        </p:txBody>
      </p:sp>
      <p:sp>
        <p:nvSpPr>
          <p:cNvPr id="107" name="Freeform 106"/>
          <p:cNvSpPr/>
          <p:nvPr/>
        </p:nvSpPr>
        <p:spPr>
          <a:xfrm>
            <a:off x="714375" y="1296988"/>
            <a:ext cx="3465513" cy="3114675"/>
          </a:xfrm>
          <a:custGeom>
            <a:avLst/>
            <a:gdLst>
              <a:gd name="connsiteX0" fmla="*/ 0 w 2729345"/>
              <a:gd name="connsiteY0" fmla="*/ 2743200 h 2743200"/>
              <a:gd name="connsiteX1" fmla="*/ 2729345 w 2729345"/>
              <a:gd name="connsiteY1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345" h="2743200">
                <a:moveTo>
                  <a:pt x="0" y="2743200"/>
                </a:moveTo>
                <a:lnTo>
                  <a:pt x="27293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sp>
        <p:nvSpPr>
          <p:cNvPr id="108" name="Freeform 107"/>
          <p:cNvSpPr/>
          <p:nvPr/>
        </p:nvSpPr>
        <p:spPr>
          <a:xfrm flipV="1">
            <a:off x="684213" y="4443413"/>
            <a:ext cx="3413125" cy="487362"/>
          </a:xfrm>
          <a:custGeom>
            <a:avLst/>
            <a:gdLst>
              <a:gd name="connsiteX0" fmla="*/ 0 w 2729345"/>
              <a:gd name="connsiteY0" fmla="*/ 2743200 h 2743200"/>
              <a:gd name="connsiteX1" fmla="*/ 2729345 w 2729345"/>
              <a:gd name="connsiteY1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345" h="2743200">
                <a:moveTo>
                  <a:pt x="0" y="2743200"/>
                </a:moveTo>
                <a:lnTo>
                  <a:pt x="2729345" y="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/>
          </a:p>
        </p:txBody>
      </p:sp>
      <p:cxnSp>
        <p:nvCxnSpPr>
          <p:cNvPr id="124" name="Straight Connector 123"/>
          <p:cNvCxnSpPr>
            <a:stCxn id="53" idx="5"/>
          </p:cNvCxnSpPr>
          <p:nvPr/>
        </p:nvCxnSpPr>
        <p:spPr>
          <a:xfrm rot="16200000" flipH="1">
            <a:off x="3492501" y="4227512"/>
            <a:ext cx="442912" cy="9318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55" idx="6"/>
            <a:endCxn id="56" idx="2"/>
          </p:cNvCxnSpPr>
          <p:nvPr/>
        </p:nvCxnSpPr>
        <p:spPr>
          <a:xfrm>
            <a:off x="2282825" y="3892550"/>
            <a:ext cx="33020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52" idx="0"/>
            <a:endCxn id="56" idx="4"/>
          </p:cNvCxnSpPr>
          <p:nvPr/>
        </p:nvCxnSpPr>
        <p:spPr>
          <a:xfrm rot="5400000" flipH="1" flipV="1">
            <a:off x="2521744" y="4152107"/>
            <a:ext cx="346075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59" idx="4"/>
          </p:cNvCxnSpPr>
          <p:nvPr/>
        </p:nvCxnSpPr>
        <p:spPr>
          <a:xfrm rot="5400000" flipH="1" flipV="1">
            <a:off x="3720307" y="4439444"/>
            <a:ext cx="920750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59" idx="0"/>
            <a:endCxn id="60" idx="4"/>
          </p:cNvCxnSpPr>
          <p:nvPr/>
        </p:nvCxnSpPr>
        <p:spPr>
          <a:xfrm rot="5400000" flipH="1" flipV="1">
            <a:off x="3748088" y="3373438"/>
            <a:ext cx="865187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5400000" flipH="1" flipV="1">
            <a:off x="3738563" y="2351088"/>
            <a:ext cx="898525" cy="158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9250" idx="1"/>
            <a:endCxn id="47" idx="4"/>
          </p:cNvCxnSpPr>
          <p:nvPr/>
        </p:nvCxnSpPr>
        <p:spPr>
          <a:xfrm rot="10800000" flipH="1">
            <a:off x="4179888" y="1382713"/>
            <a:ext cx="0" cy="3889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ounded Rectangle 115"/>
          <p:cNvSpPr/>
          <p:nvPr/>
        </p:nvSpPr>
        <p:spPr>
          <a:xfrm>
            <a:off x="0" y="0"/>
            <a:ext cx="9144000" cy="720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Intuitive Idea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796925" y="5643563"/>
            <a:ext cx="4229100" cy="83026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A Minimum-Segment Drawing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 rot="-5400000">
            <a:off x="6831807" y="2275681"/>
            <a:ext cx="952500" cy="1957387"/>
            <a:chOff x="3800744" y="3093940"/>
            <a:chExt cx="953168" cy="1958422"/>
          </a:xfrm>
        </p:grpSpPr>
        <p:sp>
          <p:nvSpPr>
            <p:cNvPr id="61" name="Pie 60"/>
            <p:cNvSpPr/>
            <p:nvPr/>
          </p:nvSpPr>
          <p:spPr>
            <a:xfrm rot="16200000">
              <a:off x="3968406" y="3596576"/>
              <a:ext cx="736989" cy="840377"/>
            </a:xfrm>
            <a:prstGeom prst="pie">
              <a:avLst>
                <a:gd name="adj1" fmla="val 0"/>
                <a:gd name="adj2" fmla="val 10689146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4250321" y="3957997"/>
              <a:ext cx="165216" cy="17312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cxnSp>
          <p:nvCxnSpPr>
            <p:cNvPr id="65" name="Straight Connector 64"/>
            <p:cNvCxnSpPr>
              <a:endCxn id="62" idx="4"/>
            </p:cNvCxnSpPr>
            <p:nvPr/>
          </p:nvCxnSpPr>
          <p:spPr>
            <a:xfrm rot="5400000" flipH="1" flipV="1">
              <a:off x="3875488" y="4591743"/>
              <a:ext cx="919648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2" idx="0"/>
            </p:cNvCxnSpPr>
            <p:nvPr/>
          </p:nvCxnSpPr>
          <p:spPr>
            <a:xfrm rot="5400000" flipH="1" flipV="1">
              <a:off x="3902489" y="3525968"/>
              <a:ext cx="865644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62" idx="2"/>
            </p:cNvCxnSpPr>
            <p:nvPr/>
          </p:nvCxnSpPr>
          <p:spPr>
            <a:xfrm rot="10800000">
              <a:off x="3803921" y="4035825"/>
              <a:ext cx="449577" cy="95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64" name="Group 70"/>
          <p:cNvGrpSpPr>
            <a:grpSpLocks/>
          </p:cNvGrpSpPr>
          <p:nvPr/>
        </p:nvGrpSpPr>
        <p:grpSpPr bwMode="auto">
          <a:xfrm rot="-5400000">
            <a:off x="6446044" y="650082"/>
            <a:ext cx="1149350" cy="1325562"/>
            <a:chOff x="3800744" y="3093940"/>
            <a:chExt cx="1150386" cy="1325359"/>
          </a:xfrm>
        </p:grpSpPr>
        <p:sp>
          <p:nvSpPr>
            <p:cNvPr id="72" name="Pie 71"/>
            <p:cNvSpPr/>
            <p:nvPr/>
          </p:nvSpPr>
          <p:spPr>
            <a:xfrm rot="16200000">
              <a:off x="3967971" y="3596658"/>
              <a:ext cx="738075" cy="840544"/>
            </a:xfrm>
            <a:prstGeom prst="pie">
              <a:avLst>
                <a:gd name="adj1" fmla="val 0"/>
                <a:gd name="adj2" fmla="val 729157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4250412" y="3958995"/>
              <a:ext cx="165249" cy="17301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/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10800000">
              <a:off x="4409305" y="4071690"/>
              <a:ext cx="545003" cy="34760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73" idx="0"/>
            </p:cNvCxnSpPr>
            <p:nvPr/>
          </p:nvCxnSpPr>
          <p:spPr>
            <a:xfrm rot="5400000" flipH="1" flipV="1">
              <a:off x="3902892" y="3525673"/>
              <a:ext cx="865055" cy="158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73" idx="2"/>
            </p:cNvCxnSpPr>
            <p:nvPr/>
          </p:nvCxnSpPr>
          <p:spPr>
            <a:xfrm rot="10800000">
              <a:off x="3803922" y="4035183"/>
              <a:ext cx="449668" cy="95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Down Arrow 79"/>
          <p:cNvSpPr/>
          <p:nvPr/>
        </p:nvSpPr>
        <p:spPr>
          <a:xfrm flipH="1">
            <a:off x="7181850" y="2065338"/>
            <a:ext cx="192088" cy="515937"/>
          </a:xfrm>
          <a:prstGeom prst="downArrow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Cloud Callout 84"/>
          <p:cNvSpPr/>
          <p:nvPr/>
        </p:nvSpPr>
        <p:spPr>
          <a:xfrm>
            <a:off x="5191125" y="4764088"/>
            <a:ext cx="3952875" cy="2093912"/>
          </a:xfrm>
          <a:prstGeom prst="cloudCallout">
            <a:avLst>
              <a:gd name="adj1" fmla="val 8918"/>
              <a:gd name="adj2" fmla="val -90545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</a:rPr>
              <a:t>number of segment decreases after  ensuring a straight </a:t>
            </a:r>
            <a:r>
              <a:rPr lang="en-US" sz="2200" dirty="0" smtClean="0">
                <a:solidFill>
                  <a:schemeClr val="tx1"/>
                </a:solidFill>
              </a:rPr>
              <a:t>corner </a:t>
            </a:r>
            <a:r>
              <a:rPr lang="en-US" sz="2200" dirty="0">
                <a:solidFill>
                  <a:schemeClr val="tx1"/>
                </a:solidFill>
              </a:rPr>
              <a:t>at a vertex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0" y="5141913"/>
            <a:ext cx="5132388" cy="17160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Lets try to ensure a straight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corner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at each vertex in the drawing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5" grpId="0" animBg="1"/>
      <p:bldP spid="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392373" y="757864"/>
            <a:ext cx="2743200" cy="1219200"/>
            <a:chOff x="5181600" y="4191000"/>
            <a:chExt cx="2743200" cy="1219200"/>
          </a:xfrm>
        </p:grpSpPr>
        <p:cxnSp>
          <p:nvCxnSpPr>
            <p:cNvPr id="87" name="Straight Connector 86"/>
            <p:cNvCxnSpPr>
              <a:stCxn id="49" idx="2"/>
              <a:endCxn id="53" idx="2"/>
            </p:cNvCxnSpPr>
            <p:nvPr/>
          </p:nvCxnSpPr>
          <p:spPr>
            <a:xfrm rot="10800000" flipH="1">
              <a:off x="5410200" y="4572000"/>
              <a:ext cx="182880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49" idx="5"/>
              <a:endCxn id="54" idx="6"/>
            </p:cNvCxnSpPr>
            <p:nvPr/>
          </p:nvCxnSpPr>
          <p:spPr>
            <a:xfrm rot="16200000" flipH="1">
              <a:off x="6492875" y="3673475"/>
              <a:ext cx="403225" cy="230822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53" idx="1"/>
              <a:endCxn id="54" idx="5"/>
            </p:cNvCxnSpPr>
            <p:nvPr/>
          </p:nvCxnSpPr>
          <p:spPr>
            <a:xfrm rot="16200000" flipH="1">
              <a:off x="7261225" y="4518025"/>
              <a:ext cx="565150" cy="5651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4102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8674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3246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7818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239000" y="44958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696200" y="495300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39" name="TextBox 112"/>
            <p:cNvSpPr txBox="1">
              <a:spLocks noChangeArrowheads="1"/>
            </p:cNvSpPr>
            <p:nvPr/>
          </p:nvSpPr>
          <p:spPr bwMode="auto">
            <a:xfrm>
              <a:off x="5181600" y="44958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40" name="TextBox 113"/>
            <p:cNvSpPr txBox="1">
              <a:spLocks noChangeArrowheads="1"/>
            </p:cNvSpPr>
            <p:nvPr/>
          </p:nvSpPr>
          <p:spPr bwMode="auto">
            <a:xfrm>
              <a:off x="56388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341" name="TextBox 114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342" name="TextBox 115"/>
            <p:cNvSpPr txBox="1">
              <a:spLocks noChangeArrowheads="1"/>
            </p:cNvSpPr>
            <p:nvPr/>
          </p:nvSpPr>
          <p:spPr bwMode="auto">
            <a:xfrm>
              <a:off x="65532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343" name="TextBox 116"/>
            <p:cNvSpPr txBox="1">
              <a:spLocks noChangeArrowheads="1"/>
            </p:cNvSpPr>
            <p:nvPr/>
          </p:nvSpPr>
          <p:spPr bwMode="auto">
            <a:xfrm>
              <a:off x="7010400" y="4191000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344" name="TextBox 117"/>
            <p:cNvSpPr txBox="1">
              <a:spLocks noChangeArrowheads="1"/>
            </p:cNvSpPr>
            <p:nvPr/>
          </p:nvSpPr>
          <p:spPr bwMode="auto">
            <a:xfrm>
              <a:off x="7543800" y="50408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cxnSp>
        <p:nvCxnSpPr>
          <p:cNvPr id="79" name="Straight Connector 78"/>
          <p:cNvCxnSpPr>
            <a:stCxn id="133" idx="4"/>
          </p:cNvCxnSpPr>
          <p:nvPr/>
        </p:nvCxnSpPr>
        <p:spPr bwMode="auto">
          <a:xfrm rot="5400000" flipH="1">
            <a:off x="2197833" y="2178342"/>
            <a:ext cx="544748" cy="4885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82" idx="2"/>
            <a:endCxn id="83" idx="6"/>
          </p:cNvCxnSpPr>
          <p:nvPr/>
        </p:nvCxnSpPr>
        <p:spPr bwMode="auto">
          <a:xfrm rot="10800000" flipH="1">
            <a:off x="1771617" y="2161566"/>
            <a:ext cx="568656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32" idx="3"/>
            <a:endCxn id="82" idx="3"/>
          </p:cNvCxnSpPr>
          <p:nvPr/>
        </p:nvCxnSpPr>
        <p:spPr bwMode="auto">
          <a:xfrm rot="5400000" flipH="1" flipV="1">
            <a:off x="1302615" y="2181328"/>
            <a:ext cx="457200" cy="52544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 bwMode="auto">
          <a:xfrm>
            <a:off x="1771617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 bwMode="auto">
          <a:xfrm>
            <a:off x="2187873" y="20853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8" name="TextBox 83"/>
          <p:cNvSpPr txBox="1">
            <a:spLocks noChangeArrowheads="1"/>
          </p:cNvSpPr>
          <p:nvPr/>
        </p:nvSpPr>
        <p:spPr bwMode="auto">
          <a:xfrm>
            <a:off x="1542941" y="1856832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329" name="TextBox 84"/>
          <p:cNvSpPr txBox="1">
            <a:spLocks noChangeArrowheads="1"/>
          </p:cNvSpPr>
          <p:nvPr/>
        </p:nvSpPr>
        <p:spPr bwMode="auto">
          <a:xfrm>
            <a:off x="2035441" y="1780566"/>
            <a:ext cx="381032" cy="36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2518841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89" name="Straight Connector 88"/>
          <p:cNvCxnSpPr>
            <a:stCxn id="130" idx="2"/>
            <a:endCxn id="134" idx="2"/>
          </p:cNvCxnSpPr>
          <p:nvPr/>
        </p:nvCxnSpPr>
        <p:spPr>
          <a:xfrm rot="10800000" flipH="1">
            <a:off x="331777" y="2618766"/>
            <a:ext cx="276368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130" idx="5"/>
            <a:endCxn id="135" idx="6"/>
          </p:cNvCxnSpPr>
          <p:nvPr/>
        </p:nvCxnSpPr>
        <p:spPr>
          <a:xfrm rot="16200000" flipH="1">
            <a:off x="1881799" y="1252708"/>
            <a:ext cx="403318" cy="324319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134" idx="1"/>
            <a:endCxn id="135" idx="5"/>
          </p:cNvCxnSpPr>
          <p:nvPr/>
        </p:nvCxnSpPr>
        <p:spPr>
          <a:xfrm rot="16200000" flipH="1">
            <a:off x="3117682" y="2564791"/>
            <a:ext cx="565150" cy="5651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>
          <a:xfrm>
            <a:off x="3317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7889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24617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6382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3095457" y="25425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3552657" y="2999766"/>
            <a:ext cx="152400" cy="15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103177" y="25425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5603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101757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2866857" y="22377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3552657" y="3075966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0" y="0"/>
            <a:ext cx="2757488" cy="682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 Example</a:t>
            </a:r>
          </a:p>
        </p:txBody>
      </p:sp>
      <p:sp>
        <p:nvSpPr>
          <p:cNvPr id="198" name="Down Arrow 197"/>
          <p:cNvSpPr/>
          <p:nvPr/>
        </p:nvSpPr>
        <p:spPr>
          <a:xfrm>
            <a:off x="1810170" y="1510146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6" name="Group 263"/>
          <p:cNvGrpSpPr/>
          <p:nvPr/>
        </p:nvGrpSpPr>
        <p:grpSpPr>
          <a:xfrm>
            <a:off x="0" y="3386453"/>
            <a:ext cx="4167144" cy="1678935"/>
            <a:chOff x="4976856" y="4619507"/>
            <a:chExt cx="4167144" cy="1678935"/>
          </a:xfrm>
        </p:grpSpPr>
        <p:cxnSp>
          <p:nvCxnSpPr>
            <p:cNvPr id="93" name="Straight Connector 92"/>
            <p:cNvCxnSpPr>
              <a:stCxn id="117" idx="2"/>
              <a:endCxn id="119" idx="6"/>
            </p:cNvCxnSpPr>
            <p:nvPr/>
          </p:nvCxnSpPr>
          <p:spPr bwMode="auto">
            <a:xfrm rot="5400000" flipH="1" flipV="1">
              <a:off x="8223713" y="5146143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113" idx="0"/>
              <a:endCxn id="121" idx="4"/>
            </p:cNvCxnSpPr>
            <p:nvPr/>
          </p:nvCxnSpPr>
          <p:spPr bwMode="auto">
            <a:xfrm rot="5400000" flipH="1" flipV="1">
              <a:off x="8739900" y="5673442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up 253"/>
            <p:cNvGrpSpPr/>
            <p:nvPr/>
          </p:nvGrpSpPr>
          <p:grpSpPr>
            <a:xfrm>
              <a:off x="8143165" y="5057821"/>
              <a:ext cx="838200" cy="457200"/>
              <a:chOff x="7801970" y="4225308"/>
              <a:chExt cx="838200" cy="457200"/>
            </a:xfrm>
          </p:grpSpPr>
          <p:sp>
            <p:nvSpPr>
              <p:cNvPr id="119" name="Oval 118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22" name="Straight Connector 121"/>
              <p:cNvCxnSpPr>
                <a:stCxn id="119" idx="6"/>
                <a:endCxn id="121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TextBox 126"/>
              <p:cNvSpPr txBox="1">
                <a:spLocks noChangeArrowheads="1"/>
              </p:cNvSpPr>
              <p:nvPr/>
            </p:nvSpPr>
            <p:spPr bwMode="auto">
              <a:xfrm>
                <a:off x="7801970" y="4301458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24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97" name="Straight Connector 96"/>
            <p:cNvCxnSpPr>
              <a:stCxn id="111" idx="4"/>
              <a:endCxn id="103" idx="2"/>
            </p:cNvCxnSpPr>
            <p:nvPr/>
          </p:nvCxnSpPr>
          <p:spPr bwMode="auto">
            <a:xfrm rot="5400000" flipH="1">
              <a:off x="7071512" y="5017283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100" idx="2"/>
              <a:endCxn id="101" idx="6"/>
            </p:cNvCxnSpPr>
            <p:nvPr/>
          </p:nvCxnSpPr>
          <p:spPr bwMode="auto">
            <a:xfrm rot="10800000" flipH="1">
              <a:off x="6645296" y="5000507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110" idx="3"/>
              <a:endCxn id="100" idx="3"/>
            </p:cNvCxnSpPr>
            <p:nvPr/>
          </p:nvCxnSpPr>
          <p:spPr bwMode="auto">
            <a:xfrm rot="5400000" flipH="1" flipV="1">
              <a:off x="6176294" y="5020269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Oval 99"/>
            <p:cNvSpPr/>
            <p:nvPr/>
          </p:nvSpPr>
          <p:spPr bwMode="auto">
            <a:xfrm>
              <a:off x="6645296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061552" y="49243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TextBox 83"/>
            <p:cNvSpPr txBox="1">
              <a:spLocks noChangeArrowheads="1"/>
            </p:cNvSpPr>
            <p:nvPr/>
          </p:nvSpPr>
          <p:spPr bwMode="auto">
            <a:xfrm>
              <a:off x="6416620" y="4695773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03" name="TextBox 84"/>
            <p:cNvSpPr txBox="1">
              <a:spLocks noChangeArrowheads="1"/>
            </p:cNvSpPr>
            <p:nvPr/>
          </p:nvSpPr>
          <p:spPr bwMode="auto">
            <a:xfrm>
              <a:off x="6909120" y="461950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04" name="TextBox 103"/>
            <p:cNvSpPr txBox="1">
              <a:spLocks noChangeArrowheads="1"/>
            </p:cNvSpPr>
            <p:nvPr/>
          </p:nvSpPr>
          <p:spPr bwMode="auto">
            <a:xfrm>
              <a:off x="7392520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05" name="Straight Connector 104"/>
            <p:cNvCxnSpPr>
              <a:stCxn id="108" idx="2"/>
              <a:endCxn id="112" idx="2"/>
            </p:cNvCxnSpPr>
            <p:nvPr/>
          </p:nvCxnSpPr>
          <p:spPr>
            <a:xfrm rot="10800000" flipH="1">
              <a:off x="5205456" y="5457707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8" idx="5"/>
              <a:endCxn id="113" idx="6"/>
            </p:cNvCxnSpPr>
            <p:nvPr/>
          </p:nvCxnSpPr>
          <p:spPr>
            <a:xfrm rot="16200000" flipH="1">
              <a:off x="6953370" y="3893756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2" idx="1"/>
              <a:endCxn id="113" idx="5"/>
            </p:cNvCxnSpPr>
            <p:nvPr/>
          </p:nvCxnSpPr>
          <p:spPr>
            <a:xfrm rot="16200000" flipH="1">
              <a:off x="8189346" y="5205933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52054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6626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611985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5119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7969136" y="53815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8822121" y="5838707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4976856" y="53815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5" name="TextBox 114"/>
            <p:cNvSpPr txBox="1">
              <a:spLocks noChangeArrowheads="1"/>
            </p:cNvSpPr>
            <p:nvPr/>
          </p:nvSpPr>
          <p:spPr bwMode="auto">
            <a:xfrm>
              <a:off x="54340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6" name="TextBox 115"/>
            <p:cNvSpPr txBox="1">
              <a:spLocks noChangeArrowheads="1"/>
            </p:cNvSpPr>
            <p:nvPr/>
          </p:nvSpPr>
          <p:spPr bwMode="auto">
            <a:xfrm>
              <a:off x="589125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7740536" y="5076707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8763000" y="5928555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sp>
        <p:nvSpPr>
          <p:cNvPr id="125" name="Down Arrow 124"/>
          <p:cNvSpPr/>
          <p:nvPr/>
        </p:nvSpPr>
        <p:spPr>
          <a:xfrm>
            <a:off x="1796315" y="3006437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Down Arrow 125"/>
          <p:cNvSpPr/>
          <p:nvPr/>
        </p:nvSpPr>
        <p:spPr>
          <a:xfrm>
            <a:off x="1796315" y="4572000"/>
            <a:ext cx="143321" cy="332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0" y="5844080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128" name="Group 303"/>
          <p:cNvGrpSpPr/>
          <p:nvPr/>
        </p:nvGrpSpPr>
        <p:grpSpPr>
          <a:xfrm>
            <a:off x="228600" y="5082079"/>
            <a:ext cx="3938544" cy="1678936"/>
            <a:chOff x="5205456" y="4728690"/>
            <a:chExt cx="3938544" cy="1678936"/>
          </a:xfrm>
        </p:grpSpPr>
        <p:cxnSp>
          <p:nvCxnSpPr>
            <p:cNvPr id="129" name="Straight Connector 128"/>
            <p:cNvCxnSpPr>
              <a:stCxn id="176" idx="2"/>
              <a:endCxn id="192" idx="6"/>
            </p:cNvCxnSpPr>
            <p:nvPr/>
          </p:nvCxnSpPr>
          <p:spPr bwMode="auto">
            <a:xfrm rot="16200000" flipH="1">
              <a:off x="7604907" y="4593071"/>
              <a:ext cx="4525" cy="101506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89" idx="2"/>
              <a:endCxn id="194" idx="6"/>
            </p:cNvCxnSpPr>
            <p:nvPr/>
          </p:nvCxnSpPr>
          <p:spPr bwMode="auto">
            <a:xfrm rot="5400000" flipH="1" flipV="1">
              <a:off x="8223713" y="5255327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86" idx="0"/>
              <a:endCxn id="195" idx="4"/>
            </p:cNvCxnSpPr>
            <p:nvPr/>
          </p:nvCxnSpPr>
          <p:spPr bwMode="auto">
            <a:xfrm rot="5400000" flipH="1" flipV="1">
              <a:off x="8739900" y="5782626"/>
              <a:ext cx="323686" cy="68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9" name="Group 169"/>
            <p:cNvGrpSpPr/>
            <p:nvPr/>
          </p:nvGrpSpPr>
          <p:grpSpPr>
            <a:xfrm>
              <a:off x="8293293" y="5161267"/>
              <a:ext cx="688072" cy="462938"/>
              <a:chOff x="7952098" y="4219570"/>
              <a:chExt cx="688072" cy="462938"/>
            </a:xfrm>
          </p:grpSpPr>
          <p:sp>
            <p:nvSpPr>
              <p:cNvPr id="194" name="Oval 193"/>
              <p:cNvSpPr/>
              <p:nvPr/>
            </p:nvSpPr>
            <p:spPr bwMode="auto">
              <a:xfrm>
                <a:off x="80305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 bwMode="auto">
              <a:xfrm>
                <a:off x="8487770" y="4530108"/>
                <a:ext cx="152400" cy="1524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96" name="Straight Connector 195"/>
              <p:cNvCxnSpPr>
                <a:stCxn id="194" idx="6"/>
                <a:endCxn id="195" idx="2"/>
              </p:cNvCxnSpPr>
              <p:nvPr/>
            </p:nvCxnSpPr>
            <p:spPr bwMode="auto">
              <a:xfrm>
                <a:off x="8182970" y="4606308"/>
                <a:ext cx="304800" cy="1588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26"/>
              <p:cNvSpPr txBox="1">
                <a:spLocks noChangeArrowheads="1"/>
              </p:cNvSpPr>
              <p:nvPr/>
            </p:nvSpPr>
            <p:spPr bwMode="auto">
              <a:xfrm>
                <a:off x="7952098" y="4219570"/>
                <a:ext cx="3810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99" name="TextBox 127"/>
              <p:cNvSpPr txBox="1">
                <a:spLocks noChangeArrowheads="1"/>
              </p:cNvSpPr>
              <p:nvPr/>
            </p:nvSpPr>
            <p:spPr bwMode="auto">
              <a:xfrm>
                <a:off x="8182970" y="4225308"/>
                <a:ext cx="457200" cy="369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10</a:t>
                </a:r>
              </a:p>
            </p:txBody>
          </p:sp>
        </p:grpSp>
        <p:cxnSp>
          <p:nvCxnSpPr>
            <p:cNvPr id="170" name="Straight Connector 169"/>
            <p:cNvCxnSpPr>
              <a:stCxn id="184" idx="4"/>
              <a:endCxn id="176" idx="2"/>
            </p:cNvCxnSpPr>
            <p:nvPr/>
          </p:nvCxnSpPr>
          <p:spPr bwMode="auto">
            <a:xfrm rot="5400000" flipH="1">
              <a:off x="7071512" y="5126467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73" idx="2"/>
              <a:endCxn id="174" idx="6"/>
            </p:cNvCxnSpPr>
            <p:nvPr/>
          </p:nvCxnSpPr>
          <p:spPr bwMode="auto">
            <a:xfrm rot="10800000" flipH="1">
              <a:off x="6645296" y="5109691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83" idx="3"/>
              <a:endCxn id="173" idx="3"/>
            </p:cNvCxnSpPr>
            <p:nvPr/>
          </p:nvCxnSpPr>
          <p:spPr bwMode="auto">
            <a:xfrm rot="5400000" flipH="1" flipV="1">
              <a:off x="6176294" y="5129453"/>
              <a:ext cx="457200" cy="52544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/>
            <p:cNvSpPr/>
            <p:nvPr/>
          </p:nvSpPr>
          <p:spPr bwMode="auto">
            <a:xfrm>
              <a:off x="6645296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7061552" y="50334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TextBox 83"/>
            <p:cNvSpPr txBox="1">
              <a:spLocks noChangeArrowheads="1"/>
            </p:cNvSpPr>
            <p:nvPr/>
          </p:nvSpPr>
          <p:spPr bwMode="auto">
            <a:xfrm>
              <a:off x="6416620" y="4804957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76" name="TextBox 84"/>
            <p:cNvSpPr txBox="1">
              <a:spLocks noChangeArrowheads="1"/>
            </p:cNvSpPr>
            <p:nvPr/>
          </p:nvSpPr>
          <p:spPr bwMode="auto">
            <a:xfrm>
              <a:off x="6909120" y="4728691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77" name="TextBox 176"/>
            <p:cNvSpPr txBox="1">
              <a:spLocks noChangeArrowheads="1"/>
            </p:cNvSpPr>
            <p:nvPr/>
          </p:nvSpPr>
          <p:spPr bwMode="auto">
            <a:xfrm>
              <a:off x="7392520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178" name="Straight Connector 177"/>
            <p:cNvCxnSpPr>
              <a:stCxn id="181" idx="2"/>
              <a:endCxn id="185" idx="2"/>
            </p:cNvCxnSpPr>
            <p:nvPr/>
          </p:nvCxnSpPr>
          <p:spPr>
            <a:xfrm rot="10800000" flipH="1">
              <a:off x="5205456" y="5566891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1" idx="5"/>
              <a:endCxn id="186" idx="6"/>
            </p:cNvCxnSpPr>
            <p:nvPr/>
          </p:nvCxnSpPr>
          <p:spPr>
            <a:xfrm rot="16200000" flipH="1">
              <a:off x="6953370" y="4002940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5" idx="1"/>
              <a:endCxn id="186" idx="5"/>
            </p:cNvCxnSpPr>
            <p:nvPr/>
          </p:nvCxnSpPr>
          <p:spPr>
            <a:xfrm rot="16200000" flipH="1">
              <a:off x="8189346" y="5315117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/>
            <p:cNvSpPr/>
            <p:nvPr/>
          </p:nvSpPr>
          <p:spPr>
            <a:xfrm>
              <a:off x="52054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56626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611985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75119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7969136" y="54906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8822121" y="594789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7" name="TextBox 186"/>
            <p:cNvSpPr txBox="1">
              <a:spLocks noChangeArrowheads="1"/>
            </p:cNvSpPr>
            <p:nvPr/>
          </p:nvSpPr>
          <p:spPr bwMode="auto">
            <a:xfrm>
              <a:off x="54340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88" name="TextBox 187"/>
            <p:cNvSpPr txBox="1">
              <a:spLocks noChangeArrowheads="1"/>
            </p:cNvSpPr>
            <p:nvPr/>
          </p:nvSpPr>
          <p:spPr bwMode="auto">
            <a:xfrm>
              <a:off x="589125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9" name="TextBox 188"/>
            <p:cNvSpPr txBox="1">
              <a:spLocks noChangeArrowheads="1"/>
            </p:cNvSpPr>
            <p:nvPr/>
          </p:nvSpPr>
          <p:spPr bwMode="auto">
            <a:xfrm>
              <a:off x="7740536" y="5185891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90" name="TextBox 189"/>
            <p:cNvSpPr txBox="1">
              <a:spLocks noChangeArrowheads="1"/>
            </p:cNvSpPr>
            <p:nvPr/>
          </p:nvSpPr>
          <p:spPr bwMode="auto">
            <a:xfrm>
              <a:off x="8763000" y="6037739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1" name="TextBox 222"/>
            <p:cNvSpPr txBox="1">
              <a:spLocks noChangeArrowheads="1"/>
            </p:cNvSpPr>
            <p:nvPr/>
          </p:nvSpPr>
          <p:spPr bwMode="auto">
            <a:xfrm>
              <a:off x="7658858" y="4728690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92" name="Oval 191"/>
            <p:cNvSpPr/>
            <p:nvPr/>
          </p:nvSpPr>
          <p:spPr>
            <a:xfrm>
              <a:off x="7962303" y="5026668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93" name="Straight Connector 192"/>
            <p:cNvCxnSpPr>
              <a:stCxn id="192" idx="5"/>
              <a:endCxn id="194" idx="1"/>
            </p:cNvCxnSpPr>
            <p:nvPr/>
          </p:nvCxnSpPr>
          <p:spPr bwMode="auto">
            <a:xfrm rot="16200000" flipH="1">
              <a:off x="8074548" y="5174587"/>
              <a:ext cx="337373" cy="3016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2" name="Down Arrow 201"/>
          <p:cNvSpPr/>
          <p:nvPr/>
        </p:nvSpPr>
        <p:spPr>
          <a:xfrm rot="16200000">
            <a:off x="3925831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41" name="Group 374"/>
          <p:cNvGrpSpPr/>
          <p:nvPr/>
        </p:nvGrpSpPr>
        <p:grpSpPr>
          <a:xfrm>
            <a:off x="4804020" y="2887892"/>
            <a:ext cx="4371861" cy="3860924"/>
            <a:chOff x="4804020" y="2887892"/>
            <a:chExt cx="4371861" cy="3860924"/>
          </a:xfrm>
        </p:grpSpPr>
        <p:cxnSp>
          <p:nvCxnSpPr>
            <p:cNvPr id="242" name="Straight Connector 241"/>
            <p:cNvCxnSpPr/>
            <p:nvPr/>
          </p:nvCxnSpPr>
          <p:spPr bwMode="auto">
            <a:xfrm rot="5400000">
              <a:off x="5536445" y="3095766"/>
              <a:ext cx="3132167" cy="309577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 bwMode="auto">
            <a:xfrm rot="16200000" flipH="1">
              <a:off x="8447966" y="3302759"/>
              <a:ext cx="491317" cy="1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 bwMode="auto">
            <a:xfrm rot="16200000" flipH="1">
              <a:off x="7601812" y="4606372"/>
              <a:ext cx="2210936" cy="2729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 bwMode="auto">
            <a:xfrm rot="5400000">
              <a:off x="6537416" y="3553096"/>
              <a:ext cx="2194757" cy="211767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 bwMode="auto">
            <a:xfrm rot="5400000" flipH="1" flipV="1">
              <a:off x="8492687" y="5955775"/>
              <a:ext cx="431490" cy="679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>
              <a:stCxn id="279" idx="6"/>
            </p:cNvCxnSpPr>
            <p:nvPr/>
          </p:nvCxnSpPr>
          <p:spPr bwMode="auto">
            <a:xfrm>
              <a:off x="7941867" y="5751393"/>
              <a:ext cx="751765" cy="139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62" idx="2"/>
              <a:endCxn id="279" idx="6"/>
            </p:cNvCxnSpPr>
            <p:nvPr/>
          </p:nvCxnSpPr>
          <p:spPr bwMode="auto">
            <a:xfrm rot="16200000" flipH="1">
              <a:off x="7432071" y="5241596"/>
              <a:ext cx="4525" cy="101506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76" idx="2"/>
              <a:endCxn id="251" idx="6"/>
            </p:cNvCxnSpPr>
            <p:nvPr/>
          </p:nvCxnSpPr>
          <p:spPr bwMode="auto">
            <a:xfrm rot="5400000" flipH="1" flipV="1">
              <a:off x="8050877" y="5903852"/>
              <a:ext cx="7773" cy="593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>
              <a:stCxn id="272" idx="0"/>
              <a:endCxn id="252" idx="4"/>
            </p:cNvCxnSpPr>
            <p:nvPr/>
          </p:nvCxnSpPr>
          <p:spPr bwMode="auto">
            <a:xfrm rot="16200000" flipV="1">
              <a:off x="8560240" y="6431171"/>
              <a:ext cx="323686" cy="68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Oval 250"/>
            <p:cNvSpPr/>
            <p:nvPr/>
          </p:nvSpPr>
          <p:spPr bwMode="auto">
            <a:xfrm>
              <a:off x="8198929" y="612033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8642481" y="6120330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53" name="Straight Connector 252"/>
            <p:cNvCxnSpPr>
              <a:stCxn id="251" idx="6"/>
              <a:endCxn id="252" idx="2"/>
            </p:cNvCxnSpPr>
            <p:nvPr/>
          </p:nvCxnSpPr>
          <p:spPr bwMode="auto">
            <a:xfrm>
              <a:off x="8351329" y="6196530"/>
              <a:ext cx="291152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4" name="TextBox 126"/>
            <p:cNvSpPr txBox="1">
              <a:spLocks noChangeArrowheads="1"/>
            </p:cNvSpPr>
            <p:nvPr/>
          </p:nvSpPr>
          <p:spPr bwMode="auto">
            <a:xfrm>
              <a:off x="8120457" y="5809792"/>
              <a:ext cx="381000" cy="36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5" name="TextBox 127"/>
            <p:cNvSpPr txBox="1">
              <a:spLocks noChangeArrowheads="1"/>
            </p:cNvSpPr>
            <p:nvPr/>
          </p:nvSpPr>
          <p:spPr bwMode="auto">
            <a:xfrm>
              <a:off x="8646289" y="5815530"/>
              <a:ext cx="457200" cy="36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cxnSp>
          <p:nvCxnSpPr>
            <p:cNvPr id="256" name="Straight Connector 255"/>
            <p:cNvCxnSpPr>
              <a:stCxn id="270" idx="4"/>
              <a:endCxn id="262" idx="2"/>
            </p:cNvCxnSpPr>
            <p:nvPr/>
          </p:nvCxnSpPr>
          <p:spPr bwMode="auto">
            <a:xfrm rot="5400000" flipH="1">
              <a:off x="6898676" y="5774992"/>
              <a:ext cx="544748" cy="4885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>
              <a:stCxn id="259" idx="2"/>
              <a:endCxn id="260" idx="6"/>
            </p:cNvCxnSpPr>
            <p:nvPr/>
          </p:nvCxnSpPr>
          <p:spPr bwMode="auto">
            <a:xfrm rot="10800000" flipH="1">
              <a:off x="6472460" y="5758216"/>
              <a:ext cx="568656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endCxn id="259" idx="3"/>
            </p:cNvCxnSpPr>
            <p:nvPr/>
          </p:nvCxnSpPr>
          <p:spPr bwMode="auto">
            <a:xfrm flipV="1">
              <a:off x="6045958" y="5812098"/>
              <a:ext cx="448820" cy="4249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Oval 258"/>
            <p:cNvSpPr/>
            <p:nvPr/>
          </p:nvSpPr>
          <p:spPr bwMode="auto">
            <a:xfrm>
              <a:off x="6472460" y="56820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6888716" y="56820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1" name="TextBox 83"/>
            <p:cNvSpPr txBox="1">
              <a:spLocks noChangeArrowheads="1"/>
            </p:cNvSpPr>
            <p:nvPr/>
          </p:nvSpPr>
          <p:spPr bwMode="auto">
            <a:xfrm>
              <a:off x="6243784" y="5453482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62" name="TextBox 84"/>
            <p:cNvSpPr txBox="1">
              <a:spLocks noChangeArrowheads="1"/>
            </p:cNvSpPr>
            <p:nvPr/>
          </p:nvSpPr>
          <p:spPr bwMode="auto">
            <a:xfrm>
              <a:off x="6736284" y="5377216"/>
              <a:ext cx="381032" cy="369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63" name="TextBox 262"/>
            <p:cNvSpPr txBox="1">
              <a:spLocks noChangeArrowheads="1"/>
            </p:cNvSpPr>
            <p:nvPr/>
          </p:nvSpPr>
          <p:spPr bwMode="auto">
            <a:xfrm>
              <a:off x="7219684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264" name="Straight Connector 263"/>
            <p:cNvCxnSpPr>
              <a:stCxn id="267" idx="2"/>
              <a:endCxn id="271" idx="2"/>
            </p:cNvCxnSpPr>
            <p:nvPr/>
          </p:nvCxnSpPr>
          <p:spPr>
            <a:xfrm rot="10800000" flipH="1">
              <a:off x="5032620" y="6215416"/>
              <a:ext cx="2763680" cy="158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>
              <a:stCxn id="267" idx="5"/>
              <a:endCxn id="272" idx="6"/>
            </p:cNvCxnSpPr>
            <p:nvPr/>
          </p:nvCxnSpPr>
          <p:spPr>
            <a:xfrm rot="16200000" flipH="1">
              <a:off x="6780534" y="4651465"/>
              <a:ext cx="403318" cy="3638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>
              <a:stCxn id="271" idx="1"/>
              <a:endCxn id="272" idx="5"/>
            </p:cNvCxnSpPr>
            <p:nvPr/>
          </p:nvCxnSpPr>
          <p:spPr>
            <a:xfrm rot="16200000" flipH="1">
              <a:off x="8016510" y="5963642"/>
              <a:ext cx="564964" cy="9607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Oval 266"/>
            <p:cNvSpPr/>
            <p:nvPr/>
          </p:nvSpPr>
          <p:spPr>
            <a:xfrm>
              <a:off x="503262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548982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594702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733910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7796300" y="61392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8649285" y="6596416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3" name="TextBox 272"/>
            <p:cNvSpPr txBox="1">
              <a:spLocks noChangeArrowheads="1"/>
            </p:cNvSpPr>
            <p:nvPr/>
          </p:nvSpPr>
          <p:spPr bwMode="auto">
            <a:xfrm>
              <a:off x="4804020" y="61392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74" name="TextBox 273"/>
            <p:cNvSpPr txBox="1">
              <a:spLocks noChangeArrowheads="1"/>
            </p:cNvSpPr>
            <p:nvPr/>
          </p:nvSpPr>
          <p:spPr bwMode="auto">
            <a:xfrm>
              <a:off x="5261220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75" name="TextBox 274"/>
            <p:cNvSpPr txBox="1">
              <a:spLocks noChangeArrowheads="1"/>
            </p:cNvSpPr>
            <p:nvPr/>
          </p:nvSpPr>
          <p:spPr bwMode="auto">
            <a:xfrm>
              <a:off x="5718420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76" name="TextBox 275"/>
            <p:cNvSpPr txBox="1">
              <a:spLocks noChangeArrowheads="1"/>
            </p:cNvSpPr>
            <p:nvPr/>
          </p:nvSpPr>
          <p:spPr bwMode="auto">
            <a:xfrm>
              <a:off x="7567700" y="5834416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77" name="TextBox 276"/>
            <p:cNvSpPr txBox="1">
              <a:spLocks noChangeArrowheads="1"/>
            </p:cNvSpPr>
            <p:nvPr/>
          </p:nvSpPr>
          <p:spPr bwMode="auto">
            <a:xfrm>
              <a:off x="8794881" y="6290478"/>
              <a:ext cx="3810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78" name="TextBox 222"/>
            <p:cNvSpPr txBox="1">
              <a:spLocks noChangeArrowheads="1"/>
            </p:cNvSpPr>
            <p:nvPr/>
          </p:nvSpPr>
          <p:spPr bwMode="auto">
            <a:xfrm>
              <a:off x="7486022" y="5377215"/>
              <a:ext cx="457200" cy="369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79" name="Oval 278"/>
            <p:cNvSpPr/>
            <p:nvPr/>
          </p:nvSpPr>
          <p:spPr>
            <a:xfrm>
              <a:off x="7789467" y="567519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80" name="Straight Connector 279"/>
            <p:cNvCxnSpPr>
              <a:stCxn id="279" idx="5"/>
              <a:endCxn id="251" idx="1"/>
            </p:cNvCxnSpPr>
            <p:nvPr/>
          </p:nvCxnSpPr>
          <p:spPr bwMode="auto">
            <a:xfrm rot="16200000" flipH="1">
              <a:off x="7901712" y="5823112"/>
              <a:ext cx="337373" cy="3016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1" name="Oval 280"/>
            <p:cNvSpPr/>
            <p:nvPr/>
          </p:nvSpPr>
          <p:spPr>
            <a:xfrm>
              <a:off x="8649277" y="5675185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TextBox 178"/>
            <p:cNvSpPr txBox="1">
              <a:spLocks noChangeArrowheads="1"/>
            </p:cNvSpPr>
            <p:nvPr/>
          </p:nvSpPr>
          <p:spPr bwMode="auto">
            <a:xfrm>
              <a:off x="8651457" y="5440025"/>
              <a:ext cx="412376" cy="315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8601510" y="3443783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4" name="TextBox 178"/>
            <p:cNvSpPr txBox="1">
              <a:spLocks noChangeArrowheads="1"/>
            </p:cNvSpPr>
            <p:nvPr/>
          </p:nvSpPr>
          <p:spPr bwMode="auto">
            <a:xfrm>
              <a:off x="8667095" y="3502042"/>
              <a:ext cx="4123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5" name="Straight Connector 284"/>
            <p:cNvCxnSpPr/>
            <p:nvPr/>
          </p:nvCxnSpPr>
          <p:spPr bwMode="auto">
            <a:xfrm rot="10800000" flipV="1">
              <a:off x="5145208" y="3057102"/>
              <a:ext cx="3521121" cy="308439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Oval 285"/>
            <p:cNvSpPr/>
            <p:nvPr/>
          </p:nvSpPr>
          <p:spPr bwMode="auto">
            <a:xfrm>
              <a:off x="8601510" y="2966111"/>
              <a:ext cx="152400" cy="152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7" name="TextBox 178"/>
            <p:cNvSpPr txBox="1">
              <a:spLocks noChangeArrowheads="1"/>
            </p:cNvSpPr>
            <p:nvPr/>
          </p:nvSpPr>
          <p:spPr bwMode="auto">
            <a:xfrm>
              <a:off x="8711104" y="2887892"/>
              <a:ext cx="4123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14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8" name="Down Arrow 287"/>
          <p:cNvSpPr/>
          <p:nvPr/>
        </p:nvSpPr>
        <p:spPr>
          <a:xfrm rot="16200000">
            <a:off x="4895649" y="5269722"/>
            <a:ext cx="180111" cy="308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9" name="Rectangle 288"/>
          <p:cNvSpPr/>
          <p:nvPr/>
        </p:nvSpPr>
        <p:spPr>
          <a:xfrm>
            <a:off x="4336473" y="5209306"/>
            <a:ext cx="401782" cy="193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…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96" name="Freeform 295"/>
          <p:cNvSpPr/>
          <p:nvPr/>
        </p:nvSpPr>
        <p:spPr>
          <a:xfrm>
            <a:off x="4791434" y="1991234"/>
            <a:ext cx="2938462" cy="811213"/>
          </a:xfrm>
          <a:custGeom>
            <a:avLst/>
            <a:gdLst>
              <a:gd name="connsiteX0" fmla="*/ 105697 w 2939845"/>
              <a:gd name="connsiteY0" fmla="*/ 592394 h 811162"/>
              <a:gd name="connsiteX1" fmla="*/ 990600 w 2939845"/>
              <a:gd name="connsiteY1" fmla="*/ 784123 h 811162"/>
              <a:gd name="connsiteX2" fmla="*/ 1669026 w 2939845"/>
              <a:gd name="connsiteY2" fmla="*/ 754626 h 811162"/>
              <a:gd name="connsiteX3" fmla="*/ 2760406 w 2939845"/>
              <a:gd name="connsiteY3" fmla="*/ 666136 h 811162"/>
              <a:gd name="connsiteX4" fmla="*/ 2745658 w 2939845"/>
              <a:gd name="connsiteY4" fmla="*/ 636639 h 811162"/>
              <a:gd name="connsiteX5" fmla="*/ 2376948 w 2939845"/>
              <a:gd name="connsiteY5" fmla="*/ 267929 h 811162"/>
              <a:gd name="connsiteX6" fmla="*/ 1949245 w 2939845"/>
              <a:gd name="connsiteY6" fmla="*/ 61452 h 811162"/>
              <a:gd name="connsiteX7" fmla="*/ 1270819 w 2939845"/>
              <a:gd name="connsiteY7" fmla="*/ 2458 h 811162"/>
              <a:gd name="connsiteX8" fmla="*/ 651387 w 2939845"/>
              <a:gd name="connsiteY8" fmla="*/ 76200 h 811162"/>
              <a:gd name="connsiteX9" fmla="*/ 356419 w 2939845"/>
              <a:gd name="connsiteY9" fmla="*/ 223684 h 811162"/>
              <a:gd name="connsiteX10" fmla="*/ 105697 w 2939845"/>
              <a:gd name="connsiteY10" fmla="*/ 592394 h 8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39845" h="811162">
                <a:moveTo>
                  <a:pt x="105697" y="592394"/>
                </a:moveTo>
                <a:cubicBezTo>
                  <a:pt x="211394" y="685801"/>
                  <a:pt x="730045" y="757084"/>
                  <a:pt x="990600" y="784123"/>
                </a:cubicBezTo>
                <a:cubicBezTo>
                  <a:pt x="1251155" y="811162"/>
                  <a:pt x="1374058" y="774291"/>
                  <a:pt x="1669026" y="754626"/>
                </a:cubicBezTo>
                <a:cubicBezTo>
                  <a:pt x="1963994" y="734962"/>
                  <a:pt x="2580967" y="685800"/>
                  <a:pt x="2760406" y="666136"/>
                </a:cubicBezTo>
                <a:cubicBezTo>
                  <a:pt x="2939845" y="646472"/>
                  <a:pt x="2809568" y="703007"/>
                  <a:pt x="2745658" y="636639"/>
                </a:cubicBezTo>
                <a:cubicBezTo>
                  <a:pt x="2681748" y="570271"/>
                  <a:pt x="2509683" y="363793"/>
                  <a:pt x="2376948" y="267929"/>
                </a:cubicBezTo>
                <a:cubicBezTo>
                  <a:pt x="2244213" y="172065"/>
                  <a:pt x="2133600" y="105697"/>
                  <a:pt x="1949245" y="61452"/>
                </a:cubicBezTo>
                <a:cubicBezTo>
                  <a:pt x="1764890" y="17207"/>
                  <a:pt x="1487129" y="0"/>
                  <a:pt x="1270819" y="2458"/>
                </a:cubicBezTo>
                <a:cubicBezTo>
                  <a:pt x="1054509" y="4916"/>
                  <a:pt x="803787" y="39329"/>
                  <a:pt x="651387" y="76200"/>
                </a:cubicBezTo>
                <a:cubicBezTo>
                  <a:pt x="498987" y="113071"/>
                  <a:pt x="452284" y="140110"/>
                  <a:pt x="356419" y="223684"/>
                </a:cubicBezTo>
                <a:cubicBezTo>
                  <a:pt x="260555" y="307258"/>
                  <a:pt x="0" y="498987"/>
                  <a:pt x="105697" y="592394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" name="TextBox 172"/>
          <p:cNvSpPr txBox="1">
            <a:spLocks noChangeArrowheads="1"/>
          </p:cNvSpPr>
          <p:nvPr/>
        </p:nvSpPr>
        <p:spPr bwMode="auto">
          <a:xfrm>
            <a:off x="7656871" y="2540509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298" name="Group 182"/>
          <p:cNvGrpSpPr>
            <a:grpSpLocks/>
          </p:cNvGrpSpPr>
          <p:nvPr/>
        </p:nvGrpSpPr>
        <p:grpSpPr bwMode="auto">
          <a:xfrm>
            <a:off x="4532671" y="117984"/>
            <a:ext cx="3505200" cy="2676525"/>
            <a:chOff x="2438400" y="-76200"/>
            <a:chExt cx="3886200" cy="3133558"/>
          </a:xfrm>
        </p:grpSpPr>
        <p:grpSp>
          <p:nvGrpSpPr>
            <p:cNvPr id="299" name="Group 140"/>
            <p:cNvGrpSpPr>
              <a:grpSpLocks/>
            </p:cNvGrpSpPr>
            <p:nvPr/>
          </p:nvGrpSpPr>
          <p:grpSpPr bwMode="auto">
            <a:xfrm>
              <a:off x="2742890" y="163556"/>
              <a:ext cx="3220898" cy="2893802"/>
              <a:chOff x="685490" y="1980688"/>
              <a:chExt cx="3220898" cy="2893802"/>
            </a:xfrm>
          </p:grpSpPr>
          <p:sp>
            <p:nvSpPr>
              <p:cNvPr id="313" name="Freeform 312"/>
              <p:cNvSpPr/>
              <p:nvPr/>
            </p:nvSpPr>
            <p:spPr>
              <a:xfrm>
                <a:off x="831574" y="4640309"/>
                <a:ext cx="2935770" cy="234181"/>
              </a:xfrm>
              <a:custGeom>
                <a:avLst/>
                <a:gdLst>
                  <a:gd name="connsiteX0" fmla="*/ 0 w 2937163"/>
                  <a:gd name="connsiteY0" fmla="*/ 0 h 233217"/>
                  <a:gd name="connsiteX1" fmla="*/ 1288472 w 2937163"/>
                  <a:gd name="connsiteY1" fmla="*/ 221672 h 233217"/>
                  <a:gd name="connsiteX2" fmla="*/ 2937163 w 2937163"/>
                  <a:gd name="connsiteY2" fmla="*/ 69272 h 233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7163" h="233217">
                    <a:moveTo>
                      <a:pt x="0" y="0"/>
                    </a:moveTo>
                    <a:cubicBezTo>
                      <a:pt x="399472" y="105063"/>
                      <a:pt x="798945" y="210127"/>
                      <a:pt x="1288472" y="221672"/>
                    </a:cubicBezTo>
                    <a:cubicBezTo>
                      <a:pt x="1777999" y="233217"/>
                      <a:pt x="2937163" y="69272"/>
                      <a:pt x="2937163" y="6927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4" name="Freeform 313"/>
              <p:cNvSpPr/>
              <p:nvPr/>
            </p:nvSpPr>
            <p:spPr>
              <a:xfrm>
                <a:off x="734771" y="3941485"/>
                <a:ext cx="3006173" cy="769450"/>
              </a:xfrm>
              <a:custGeom>
                <a:avLst/>
                <a:gdLst>
                  <a:gd name="connsiteX0" fmla="*/ 0 w 3006436"/>
                  <a:gd name="connsiteY0" fmla="*/ 671946 h 768927"/>
                  <a:gd name="connsiteX1" fmla="*/ 429491 w 3006436"/>
                  <a:gd name="connsiteY1" fmla="*/ 200891 h 768927"/>
                  <a:gd name="connsiteX2" fmla="*/ 1343891 w 3006436"/>
                  <a:gd name="connsiteY2" fmla="*/ 20782 h 768927"/>
                  <a:gd name="connsiteX3" fmla="*/ 2078182 w 3006436"/>
                  <a:gd name="connsiteY3" fmla="*/ 76200 h 768927"/>
                  <a:gd name="connsiteX4" fmla="*/ 2590800 w 3006436"/>
                  <a:gd name="connsiteY4" fmla="*/ 339437 h 768927"/>
                  <a:gd name="connsiteX5" fmla="*/ 3006436 w 3006436"/>
                  <a:gd name="connsiteY5" fmla="*/ 768927 h 768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6436" h="768927">
                    <a:moveTo>
                      <a:pt x="0" y="671946"/>
                    </a:moveTo>
                    <a:cubicBezTo>
                      <a:pt x="102754" y="490682"/>
                      <a:pt x="205509" y="309418"/>
                      <a:pt x="429491" y="200891"/>
                    </a:cubicBezTo>
                    <a:cubicBezTo>
                      <a:pt x="653473" y="92364"/>
                      <a:pt x="1069109" y="41564"/>
                      <a:pt x="1343891" y="20782"/>
                    </a:cubicBezTo>
                    <a:cubicBezTo>
                      <a:pt x="1618673" y="0"/>
                      <a:pt x="1870364" y="23091"/>
                      <a:pt x="2078182" y="76200"/>
                    </a:cubicBezTo>
                    <a:cubicBezTo>
                      <a:pt x="2286000" y="129309"/>
                      <a:pt x="2436091" y="223983"/>
                      <a:pt x="2590800" y="339437"/>
                    </a:cubicBezTo>
                    <a:cubicBezTo>
                      <a:pt x="2745509" y="454891"/>
                      <a:pt x="2875972" y="611909"/>
                      <a:pt x="3006436" y="768927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5" name="Freeform 314"/>
              <p:cNvSpPr/>
              <p:nvPr/>
            </p:nvSpPr>
            <p:spPr>
              <a:xfrm>
                <a:off x="734771" y="3106985"/>
                <a:ext cx="663540" cy="1507304"/>
              </a:xfrm>
              <a:custGeom>
                <a:avLst/>
                <a:gdLst>
                  <a:gd name="connsiteX0" fmla="*/ 0 w 665018"/>
                  <a:gd name="connsiteY0" fmla="*/ 1505528 h 1505528"/>
                  <a:gd name="connsiteX1" fmla="*/ 318654 w 665018"/>
                  <a:gd name="connsiteY1" fmla="*/ 92364 h 1505528"/>
                  <a:gd name="connsiteX2" fmla="*/ 665018 w 665018"/>
                  <a:gd name="connsiteY2" fmla="*/ 951346 h 150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1505528">
                    <a:moveTo>
                      <a:pt x="0" y="1505528"/>
                    </a:moveTo>
                    <a:cubicBezTo>
                      <a:pt x="103909" y="845128"/>
                      <a:pt x="207818" y="184728"/>
                      <a:pt x="318654" y="92364"/>
                    </a:cubicBezTo>
                    <a:cubicBezTo>
                      <a:pt x="429490" y="0"/>
                      <a:pt x="547254" y="475673"/>
                      <a:pt x="665018" y="951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6" name="Freeform 315"/>
              <p:cNvSpPr/>
              <p:nvPr/>
            </p:nvSpPr>
            <p:spPr>
              <a:xfrm>
                <a:off x="2023131" y="3214783"/>
                <a:ext cx="26400" cy="719268"/>
              </a:xfrm>
              <a:custGeom>
                <a:avLst/>
                <a:gdLst>
                  <a:gd name="connsiteX0" fmla="*/ 0 w 27709"/>
                  <a:gd name="connsiteY0" fmla="*/ 720436 h 720436"/>
                  <a:gd name="connsiteX1" fmla="*/ 27709 w 27709"/>
                  <a:gd name="connsiteY1" fmla="*/ 0 h 72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709" h="720436">
                    <a:moveTo>
                      <a:pt x="0" y="720436"/>
                    </a:moveTo>
                    <a:lnTo>
                      <a:pt x="27709" y="0"/>
                    </a:ln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7" name="Freeform 316"/>
              <p:cNvSpPr/>
              <p:nvPr/>
            </p:nvSpPr>
            <p:spPr>
              <a:xfrm>
                <a:off x="2063611" y="3207348"/>
                <a:ext cx="836026" cy="823348"/>
              </a:xfrm>
              <a:custGeom>
                <a:avLst/>
                <a:gdLst>
                  <a:gd name="connsiteX0" fmla="*/ 0 w 835892"/>
                  <a:gd name="connsiteY0" fmla="*/ 34637 h 824346"/>
                  <a:gd name="connsiteX1" fmla="*/ 720437 w 835892"/>
                  <a:gd name="connsiteY1" fmla="*/ 131618 h 824346"/>
                  <a:gd name="connsiteX2" fmla="*/ 692728 w 835892"/>
                  <a:gd name="connsiteY2" fmla="*/ 824346 h 824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35892" h="824346">
                    <a:moveTo>
                      <a:pt x="0" y="34637"/>
                    </a:moveTo>
                    <a:cubicBezTo>
                      <a:pt x="302491" y="17318"/>
                      <a:pt x="604982" y="0"/>
                      <a:pt x="720437" y="131618"/>
                    </a:cubicBezTo>
                    <a:cubicBezTo>
                      <a:pt x="835892" y="263236"/>
                      <a:pt x="764310" y="543791"/>
                      <a:pt x="692728" y="824346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8" name="Freeform 317"/>
              <p:cNvSpPr/>
              <p:nvPr/>
            </p:nvSpPr>
            <p:spPr>
              <a:xfrm>
                <a:off x="3183006" y="3504720"/>
                <a:ext cx="711062" cy="1206215"/>
              </a:xfrm>
              <a:custGeom>
                <a:avLst/>
                <a:gdLst>
                  <a:gd name="connsiteX0" fmla="*/ 127000 w 711200"/>
                  <a:gd name="connsiteY0" fmla="*/ 775855 h 1205345"/>
                  <a:gd name="connsiteX1" fmla="*/ 16164 w 711200"/>
                  <a:gd name="connsiteY1" fmla="*/ 387927 h 1205345"/>
                  <a:gd name="connsiteX2" fmla="*/ 223982 w 711200"/>
                  <a:gd name="connsiteY2" fmla="*/ 13855 h 1205345"/>
                  <a:gd name="connsiteX3" fmla="*/ 653473 w 711200"/>
                  <a:gd name="connsiteY3" fmla="*/ 471055 h 1205345"/>
                  <a:gd name="connsiteX4" fmla="*/ 570346 w 711200"/>
                  <a:gd name="connsiteY4" fmla="*/ 1205345 h 1205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1205345">
                    <a:moveTo>
                      <a:pt x="127000" y="775855"/>
                    </a:moveTo>
                    <a:cubicBezTo>
                      <a:pt x="63500" y="645391"/>
                      <a:pt x="0" y="514927"/>
                      <a:pt x="16164" y="387927"/>
                    </a:cubicBezTo>
                    <a:cubicBezTo>
                      <a:pt x="32328" y="260927"/>
                      <a:pt x="117764" y="0"/>
                      <a:pt x="223982" y="13855"/>
                    </a:cubicBezTo>
                    <a:cubicBezTo>
                      <a:pt x="330200" y="27710"/>
                      <a:pt x="595746" y="272473"/>
                      <a:pt x="653473" y="471055"/>
                    </a:cubicBezTo>
                    <a:cubicBezTo>
                      <a:pt x="711200" y="669637"/>
                      <a:pt x="640773" y="937491"/>
                      <a:pt x="570346" y="1205345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9" name="Freeform 318"/>
              <p:cNvSpPr/>
              <p:nvPr/>
            </p:nvSpPr>
            <p:spPr>
              <a:xfrm>
                <a:off x="2771153" y="2791027"/>
                <a:ext cx="663541" cy="700682"/>
              </a:xfrm>
              <a:custGeom>
                <a:avLst/>
                <a:gdLst>
                  <a:gd name="connsiteX0" fmla="*/ 0 w 665018"/>
                  <a:gd name="connsiteY0" fmla="*/ 574964 h 699654"/>
                  <a:gd name="connsiteX1" fmla="*/ 498764 w 665018"/>
                  <a:gd name="connsiteY1" fmla="*/ 20782 h 699654"/>
                  <a:gd name="connsiteX2" fmla="*/ 665018 w 665018"/>
                  <a:gd name="connsiteY2" fmla="*/ 699654 h 699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5018" h="699654">
                    <a:moveTo>
                      <a:pt x="0" y="574964"/>
                    </a:moveTo>
                    <a:cubicBezTo>
                      <a:pt x="193964" y="287482"/>
                      <a:pt x="387928" y="0"/>
                      <a:pt x="498764" y="20782"/>
                    </a:cubicBezTo>
                    <a:cubicBezTo>
                      <a:pt x="609600" y="41564"/>
                      <a:pt x="637309" y="370609"/>
                      <a:pt x="665018" y="69965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0" name="Freeform 319"/>
              <p:cNvSpPr/>
              <p:nvPr/>
            </p:nvSpPr>
            <p:spPr>
              <a:xfrm>
                <a:off x="2936598" y="2049455"/>
                <a:ext cx="969790" cy="1927343"/>
              </a:xfrm>
              <a:custGeom>
                <a:avLst/>
                <a:gdLst>
                  <a:gd name="connsiteX0" fmla="*/ 0 w 969818"/>
                  <a:gd name="connsiteY0" fmla="*/ 0 h 1925782"/>
                  <a:gd name="connsiteX1" fmla="*/ 817418 w 969818"/>
                  <a:gd name="connsiteY1" fmla="*/ 498763 h 1925782"/>
                  <a:gd name="connsiteX2" fmla="*/ 914400 w 969818"/>
                  <a:gd name="connsiteY2" fmla="*/ 1925782 h 1925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818" h="1925782">
                    <a:moveTo>
                      <a:pt x="0" y="0"/>
                    </a:moveTo>
                    <a:cubicBezTo>
                      <a:pt x="332509" y="88899"/>
                      <a:pt x="665018" y="177799"/>
                      <a:pt x="817418" y="498763"/>
                    </a:cubicBezTo>
                    <a:cubicBezTo>
                      <a:pt x="969818" y="819727"/>
                      <a:pt x="942109" y="1372754"/>
                      <a:pt x="914400" y="19257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1" name="Freeform 320"/>
              <p:cNvSpPr/>
              <p:nvPr/>
            </p:nvSpPr>
            <p:spPr>
              <a:xfrm>
                <a:off x="2894357" y="2036446"/>
                <a:ext cx="388973" cy="802905"/>
              </a:xfrm>
              <a:custGeom>
                <a:avLst/>
                <a:gdLst>
                  <a:gd name="connsiteX0" fmla="*/ 0 w 387927"/>
                  <a:gd name="connsiteY0" fmla="*/ 0 h 803564"/>
                  <a:gd name="connsiteX1" fmla="*/ 277091 w 387927"/>
                  <a:gd name="connsiteY1" fmla="*/ 332509 h 803564"/>
                  <a:gd name="connsiteX2" fmla="*/ 387927 w 387927"/>
                  <a:gd name="connsiteY2" fmla="*/ 803564 h 803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7927" h="803564">
                    <a:moveTo>
                      <a:pt x="0" y="0"/>
                    </a:moveTo>
                    <a:cubicBezTo>
                      <a:pt x="106218" y="99291"/>
                      <a:pt x="212437" y="198582"/>
                      <a:pt x="277091" y="332509"/>
                    </a:cubicBezTo>
                    <a:cubicBezTo>
                      <a:pt x="341745" y="466436"/>
                      <a:pt x="364836" y="635000"/>
                      <a:pt x="387927" y="803564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2" name="Freeform 321"/>
              <p:cNvSpPr/>
              <p:nvPr/>
            </p:nvSpPr>
            <p:spPr>
              <a:xfrm>
                <a:off x="1973849" y="2036446"/>
                <a:ext cx="908188" cy="276927"/>
              </a:xfrm>
              <a:custGeom>
                <a:avLst/>
                <a:gdLst>
                  <a:gd name="connsiteX0" fmla="*/ 907472 w 907472"/>
                  <a:gd name="connsiteY0" fmla="*/ 0 h 277091"/>
                  <a:gd name="connsiteX1" fmla="*/ 297872 w 907472"/>
                  <a:gd name="connsiteY1" fmla="*/ 83127 h 277091"/>
                  <a:gd name="connsiteX2" fmla="*/ 48491 w 907472"/>
                  <a:gd name="connsiteY2" fmla="*/ 249382 h 277091"/>
                  <a:gd name="connsiteX3" fmla="*/ 6927 w 907472"/>
                  <a:gd name="connsiteY3" fmla="*/ 249382 h 277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7472" h="277091">
                    <a:moveTo>
                      <a:pt x="907472" y="0"/>
                    </a:moveTo>
                    <a:cubicBezTo>
                      <a:pt x="674254" y="20781"/>
                      <a:pt x="441036" y="41563"/>
                      <a:pt x="297872" y="83127"/>
                    </a:cubicBezTo>
                    <a:cubicBezTo>
                      <a:pt x="154708" y="124691"/>
                      <a:pt x="96982" y="221673"/>
                      <a:pt x="48491" y="249382"/>
                    </a:cubicBezTo>
                    <a:cubicBezTo>
                      <a:pt x="0" y="277091"/>
                      <a:pt x="3463" y="263236"/>
                      <a:pt x="6927" y="249382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3" name="Freeform 322"/>
              <p:cNvSpPr/>
              <p:nvPr/>
            </p:nvSpPr>
            <p:spPr>
              <a:xfrm>
                <a:off x="1912247" y="2313373"/>
                <a:ext cx="137284" cy="886541"/>
              </a:xfrm>
              <a:custGeom>
                <a:avLst/>
                <a:gdLst>
                  <a:gd name="connsiteX0" fmla="*/ 55418 w 138546"/>
                  <a:gd name="connsiteY0" fmla="*/ 0 h 886691"/>
                  <a:gd name="connsiteX1" fmla="*/ 13855 w 138546"/>
                  <a:gd name="connsiteY1" fmla="*/ 304800 h 886691"/>
                  <a:gd name="connsiteX2" fmla="*/ 138546 w 138546"/>
                  <a:gd name="connsiteY2" fmla="*/ 886691 h 886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8546" h="886691">
                    <a:moveTo>
                      <a:pt x="55418" y="0"/>
                    </a:moveTo>
                    <a:cubicBezTo>
                      <a:pt x="27709" y="78509"/>
                      <a:pt x="0" y="157018"/>
                      <a:pt x="13855" y="304800"/>
                    </a:cubicBezTo>
                    <a:cubicBezTo>
                      <a:pt x="27710" y="452582"/>
                      <a:pt x="83128" y="669636"/>
                      <a:pt x="138546" y="886691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4" name="Freeform 323"/>
              <p:cNvSpPr/>
              <p:nvPr/>
            </p:nvSpPr>
            <p:spPr>
              <a:xfrm>
                <a:off x="1065661" y="2272484"/>
                <a:ext cx="943389" cy="899551"/>
              </a:xfrm>
              <a:custGeom>
                <a:avLst/>
                <a:gdLst>
                  <a:gd name="connsiteX0" fmla="*/ 0 w 942109"/>
                  <a:gd name="connsiteY0" fmla="*/ 900546 h 900546"/>
                  <a:gd name="connsiteX1" fmla="*/ 346364 w 942109"/>
                  <a:gd name="connsiteY1" fmla="*/ 304800 h 900546"/>
                  <a:gd name="connsiteX2" fmla="*/ 942109 w 942109"/>
                  <a:gd name="connsiteY2" fmla="*/ 0 h 900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109" h="900546">
                    <a:moveTo>
                      <a:pt x="0" y="900546"/>
                    </a:moveTo>
                    <a:cubicBezTo>
                      <a:pt x="94673" y="677718"/>
                      <a:pt x="189346" y="454891"/>
                      <a:pt x="346364" y="304800"/>
                    </a:cubicBezTo>
                    <a:cubicBezTo>
                      <a:pt x="503382" y="154709"/>
                      <a:pt x="722745" y="77354"/>
                      <a:pt x="942109" y="0"/>
                    </a:cubicBezTo>
                  </a:path>
                </a:pathLst>
              </a:custGeom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5" name="Oval 324"/>
              <p:cNvSpPr/>
              <p:nvPr/>
            </p:nvSpPr>
            <p:spPr>
              <a:xfrm>
                <a:off x="989978" y="3123712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6" name="Oval 325"/>
              <p:cNvSpPr/>
              <p:nvPr/>
            </p:nvSpPr>
            <p:spPr>
              <a:xfrm>
                <a:off x="1905207" y="2209293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7" name="Oval 326"/>
              <p:cNvSpPr/>
              <p:nvPr/>
            </p:nvSpPr>
            <p:spPr>
              <a:xfrm>
                <a:off x="685490" y="4571543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8" name="Oval 327"/>
              <p:cNvSpPr/>
              <p:nvPr/>
            </p:nvSpPr>
            <p:spPr>
              <a:xfrm>
                <a:off x="1294468" y="3961930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9" name="Oval 328"/>
              <p:cNvSpPr/>
              <p:nvPr/>
            </p:nvSpPr>
            <p:spPr>
              <a:xfrm>
                <a:off x="1980889" y="388572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0" name="Oval 329"/>
              <p:cNvSpPr/>
              <p:nvPr/>
            </p:nvSpPr>
            <p:spPr>
              <a:xfrm>
                <a:off x="2667311" y="3961930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1" name="Oval 330"/>
              <p:cNvSpPr/>
              <p:nvPr/>
            </p:nvSpPr>
            <p:spPr>
              <a:xfrm>
                <a:off x="3200607" y="419053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2" name="Oval 331"/>
              <p:cNvSpPr/>
              <p:nvPr/>
            </p:nvSpPr>
            <p:spPr>
              <a:xfrm>
                <a:off x="3656461" y="4647744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3" name="Oval 332"/>
              <p:cNvSpPr/>
              <p:nvPr/>
            </p:nvSpPr>
            <p:spPr>
              <a:xfrm>
                <a:off x="1980889" y="3123712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4" name="Oval 333"/>
              <p:cNvSpPr/>
              <p:nvPr/>
            </p:nvSpPr>
            <p:spPr>
              <a:xfrm>
                <a:off x="2667311" y="3276115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3351971" y="3428518"/>
                <a:ext cx="15312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6" name="Oval 335"/>
              <p:cNvSpPr/>
              <p:nvPr/>
            </p:nvSpPr>
            <p:spPr>
              <a:xfrm>
                <a:off x="3733904" y="3885728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7" name="Oval 336"/>
              <p:cNvSpPr/>
              <p:nvPr/>
            </p:nvSpPr>
            <p:spPr>
              <a:xfrm>
                <a:off x="3200607" y="2742704"/>
                <a:ext cx="151365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8" name="Oval 337"/>
              <p:cNvSpPr/>
              <p:nvPr/>
            </p:nvSpPr>
            <p:spPr>
              <a:xfrm>
                <a:off x="2818675" y="1980688"/>
                <a:ext cx="153124" cy="15240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300" name="TextBox 167"/>
            <p:cNvSpPr txBox="1">
              <a:spLocks noChangeArrowheads="1"/>
            </p:cNvSpPr>
            <p:nvPr/>
          </p:nvSpPr>
          <p:spPr bwMode="auto">
            <a:xfrm>
              <a:off x="2438400" y="26786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01" name="TextBox 168"/>
            <p:cNvSpPr txBox="1">
              <a:spLocks noChangeArrowheads="1"/>
            </p:cNvSpPr>
            <p:nvPr/>
          </p:nvSpPr>
          <p:spPr bwMode="auto">
            <a:xfrm>
              <a:off x="33528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02" name="TextBox 169"/>
            <p:cNvSpPr txBox="1">
              <a:spLocks noChangeArrowheads="1"/>
            </p:cNvSpPr>
            <p:nvPr/>
          </p:nvSpPr>
          <p:spPr bwMode="auto">
            <a:xfrm>
              <a:off x="39624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03" name="TextBox 170"/>
            <p:cNvSpPr txBox="1">
              <a:spLocks noChangeArrowheads="1"/>
            </p:cNvSpPr>
            <p:nvPr/>
          </p:nvSpPr>
          <p:spPr bwMode="auto">
            <a:xfrm>
              <a:off x="4648200" y="2221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04" name="TextBox 171"/>
            <p:cNvSpPr txBox="1">
              <a:spLocks noChangeArrowheads="1"/>
            </p:cNvSpPr>
            <p:nvPr/>
          </p:nvSpPr>
          <p:spPr bwMode="auto">
            <a:xfrm>
              <a:off x="5105400" y="2450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05" name="TextBox 173"/>
            <p:cNvSpPr txBox="1">
              <a:spLocks noChangeArrowheads="1"/>
            </p:cNvSpPr>
            <p:nvPr/>
          </p:nvSpPr>
          <p:spPr bwMode="auto">
            <a:xfrm>
              <a:off x="3810000" y="1307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06" name="TextBox 174"/>
            <p:cNvSpPr txBox="1">
              <a:spLocks noChangeArrowheads="1"/>
            </p:cNvSpPr>
            <p:nvPr/>
          </p:nvSpPr>
          <p:spPr bwMode="auto">
            <a:xfrm>
              <a:off x="4495800" y="14594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307" name="TextBox 175"/>
            <p:cNvSpPr txBox="1">
              <a:spLocks noChangeArrowheads="1"/>
            </p:cNvSpPr>
            <p:nvPr/>
          </p:nvSpPr>
          <p:spPr bwMode="auto">
            <a:xfrm>
              <a:off x="5334000" y="1688068"/>
              <a:ext cx="381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08" name="TextBox 176"/>
            <p:cNvSpPr txBox="1">
              <a:spLocks noChangeArrowheads="1"/>
            </p:cNvSpPr>
            <p:nvPr/>
          </p:nvSpPr>
          <p:spPr bwMode="auto">
            <a:xfrm>
              <a:off x="5867400" y="20690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09" name="TextBox 177"/>
            <p:cNvSpPr txBox="1">
              <a:spLocks noChangeArrowheads="1"/>
            </p:cNvSpPr>
            <p:nvPr/>
          </p:nvSpPr>
          <p:spPr bwMode="auto">
            <a:xfrm>
              <a:off x="5334000" y="849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10" name="TextBox 178"/>
            <p:cNvSpPr txBox="1">
              <a:spLocks noChangeArrowheads="1"/>
            </p:cNvSpPr>
            <p:nvPr/>
          </p:nvSpPr>
          <p:spPr bwMode="auto">
            <a:xfrm>
              <a:off x="5029200" y="-76200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11" name="TextBox 179"/>
            <p:cNvSpPr txBox="1">
              <a:spLocks noChangeArrowheads="1"/>
            </p:cNvSpPr>
            <p:nvPr/>
          </p:nvSpPr>
          <p:spPr bwMode="auto">
            <a:xfrm>
              <a:off x="4038600" y="4688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312" name="TextBox 180"/>
            <p:cNvSpPr txBox="1">
              <a:spLocks noChangeArrowheads="1"/>
            </p:cNvSpPr>
            <p:nvPr/>
          </p:nvSpPr>
          <p:spPr bwMode="auto">
            <a:xfrm>
              <a:off x="3124200" y="1078468"/>
              <a:ext cx="457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340" name="Freeform 339"/>
          <p:cNvSpPr/>
          <p:nvPr/>
        </p:nvSpPr>
        <p:spPr>
          <a:xfrm>
            <a:off x="5657273" y="1200947"/>
            <a:ext cx="1311563" cy="593437"/>
          </a:xfrm>
          <a:custGeom>
            <a:avLst/>
            <a:gdLst>
              <a:gd name="connsiteX0" fmla="*/ 1228436 w 1311563"/>
              <a:gd name="connsiteY0" fmla="*/ 233219 h 593437"/>
              <a:gd name="connsiteX1" fmla="*/ 854363 w 1311563"/>
              <a:gd name="connsiteY1" fmla="*/ 66964 h 593437"/>
              <a:gd name="connsiteX2" fmla="*/ 161636 w 1311563"/>
              <a:gd name="connsiteY2" fmla="*/ 66964 h 593437"/>
              <a:gd name="connsiteX3" fmla="*/ 161636 w 1311563"/>
              <a:gd name="connsiteY3" fmla="*/ 468746 h 593437"/>
              <a:gd name="connsiteX4" fmla="*/ 1131454 w 1311563"/>
              <a:gd name="connsiteY4" fmla="*/ 551873 h 593437"/>
              <a:gd name="connsiteX5" fmla="*/ 1228436 w 1311563"/>
              <a:gd name="connsiteY5" fmla="*/ 233219 h 59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1563" h="593437">
                <a:moveTo>
                  <a:pt x="1228436" y="233219"/>
                </a:moveTo>
                <a:cubicBezTo>
                  <a:pt x="1182254" y="152401"/>
                  <a:pt x="1032163" y="94673"/>
                  <a:pt x="854363" y="66964"/>
                </a:cubicBezTo>
                <a:cubicBezTo>
                  <a:pt x="676563" y="39255"/>
                  <a:pt x="277090" y="0"/>
                  <a:pt x="161636" y="66964"/>
                </a:cubicBezTo>
                <a:cubicBezTo>
                  <a:pt x="46182" y="133928"/>
                  <a:pt x="0" y="387928"/>
                  <a:pt x="161636" y="468746"/>
                </a:cubicBezTo>
                <a:cubicBezTo>
                  <a:pt x="323272" y="549564"/>
                  <a:pt x="951345" y="593437"/>
                  <a:pt x="1131454" y="551873"/>
                </a:cubicBezTo>
                <a:cubicBezTo>
                  <a:pt x="1311563" y="510309"/>
                  <a:pt x="1274618" y="314037"/>
                  <a:pt x="1228436" y="233219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1" name="Freeform 340"/>
          <p:cNvSpPr/>
          <p:nvPr/>
        </p:nvSpPr>
        <p:spPr>
          <a:xfrm>
            <a:off x="7072746" y="1457256"/>
            <a:ext cx="1002145" cy="909782"/>
          </a:xfrm>
          <a:custGeom>
            <a:avLst/>
            <a:gdLst>
              <a:gd name="connsiteX0" fmla="*/ 727363 w 1002145"/>
              <a:gd name="connsiteY0" fmla="*/ 877455 h 909782"/>
              <a:gd name="connsiteX1" fmla="*/ 103909 w 1002145"/>
              <a:gd name="connsiteY1" fmla="*/ 461819 h 909782"/>
              <a:gd name="connsiteX2" fmla="*/ 103909 w 1002145"/>
              <a:gd name="connsiteY2" fmla="*/ 129310 h 909782"/>
              <a:gd name="connsiteX3" fmla="*/ 297872 w 1002145"/>
              <a:gd name="connsiteY3" fmla="*/ 18473 h 909782"/>
              <a:gd name="connsiteX4" fmla="*/ 561109 w 1002145"/>
              <a:gd name="connsiteY4" fmla="*/ 240146 h 909782"/>
              <a:gd name="connsiteX5" fmla="*/ 949036 w 1002145"/>
              <a:gd name="connsiteY5" fmla="*/ 683492 h 909782"/>
              <a:gd name="connsiteX6" fmla="*/ 879763 w 1002145"/>
              <a:gd name="connsiteY6" fmla="*/ 877455 h 909782"/>
              <a:gd name="connsiteX7" fmla="*/ 782781 w 1002145"/>
              <a:gd name="connsiteY7" fmla="*/ 877455 h 90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145" h="909782">
                <a:moveTo>
                  <a:pt x="727363" y="877455"/>
                </a:moveTo>
                <a:cubicBezTo>
                  <a:pt x="467590" y="731982"/>
                  <a:pt x="207818" y="586510"/>
                  <a:pt x="103909" y="461819"/>
                </a:cubicBezTo>
                <a:cubicBezTo>
                  <a:pt x="0" y="337128"/>
                  <a:pt x="71582" y="203201"/>
                  <a:pt x="103909" y="129310"/>
                </a:cubicBezTo>
                <a:cubicBezTo>
                  <a:pt x="136236" y="55419"/>
                  <a:pt x="221672" y="0"/>
                  <a:pt x="297872" y="18473"/>
                </a:cubicBezTo>
                <a:cubicBezTo>
                  <a:pt x="374072" y="36946"/>
                  <a:pt x="452582" y="129310"/>
                  <a:pt x="561109" y="240146"/>
                </a:cubicBezTo>
                <a:cubicBezTo>
                  <a:pt x="669636" y="350982"/>
                  <a:pt x="895927" y="577274"/>
                  <a:pt x="949036" y="683492"/>
                </a:cubicBezTo>
                <a:cubicBezTo>
                  <a:pt x="1002145" y="789710"/>
                  <a:pt x="907472" y="845128"/>
                  <a:pt x="879763" y="877455"/>
                </a:cubicBezTo>
                <a:cubicBezTo>
                  <a:pt x="852054" y="909782"/>
                  <a:pt x="817417" y="893618"/>
                  <a:pt x="782781" y="877455"/>
                </a:cubicBezTo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Freeform 341"/>
          <p:cNvSpPr/>
          <p:nvPr/>
        </p:nvSpPr>
        <p:spPr>
          <a:xfrm>
            <a:off x="6931891" y="829184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3" name="Freeform 342"/>
          <p:cNvSpPr/>
          <p:nvPr/>
        </p:nvSpPr>
        <p:spPr>
          <a:xfrm rot="20126938">
            <a:off x="6682517" y="90263"/>
            <a:ext cx="593436" cy="466436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4" name="Freeform 343"/>
          <p:cNvSpPr/>
          <p:nvPr/>
        </p:nvSpPr>
        <p:spPr>
          <a:xfrm>
            <a:off x="5684981" y="427402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5" name="Freeform 344"/>
          <p:cNvSpPr/>
          <p:nvPr/>
        </p:nvSpPr>
        <p:spPr>
          <a:xfrm rot="20660141">
            <a:off x="4909127" y="1078567"/>
            <a:ext cx="701963" cy="508000"/>
          </a:xfrm>
          <a:custGeom>
            <a:avLst/>
            <a:gdLst>
              <a:gd name="connsiteX0" fmla="*/ 50800 w 593436"/>
              <a:gd name="connsiteY0" fmla="*/ 92364 h 466436"/>
              <a:gd name="connsiteX1" fmla="*/ 383309 w 593436"/>
              <a:gd name="connsiteY1" fmla="*/ 36945 h 466436"/>
              <a:gd name="connsiteX2" fmla="*/ 591127 w 593436"/>
              <a:gd name="connsiteY2" fmla="*/ 314036 h 466436"/>
              <a:gd name="connsiteX3" fmla="*/ 369454 w 593436"/>
              <a:gd name="connsiteY3" fmla="*/ 466436 h 466436"/>
              <a:gd name="connsiteX4" fmla="*/ 78509 w 593436"/>
              <a:gd name="connsiteY4" fmla="*/ 314036 h 466436"/>
              <a:gd name="connsiteX5" fmla="*/ 50800 w 593436"/>
              <a:gd name="connsiteY5" fmla="*/ 92364 h 46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436" h="466436">
                <a:moveTo>
                  <a:pt x="50800" y="92364"/>
                </a:moveTo>
                <a:cubicBezTo>
                  <a:pt x="101600" y="46182"/>
                  <a:pt x="293255" y="0"/>
                  <a:pt x="383309" y="36945"/>
                </a:cubicBezTo>
                <a:cubicBezTo>
                  <a:pt x="473363" y="73890"/>
                  <a:pt x="593436" y="242454"/>
                  <a:pt x="591127" y="314036"/>
                </a:cubicBezTo>
                <a:cubicBezTo>
                  <a:pt x="588818" y="385618"/>
                  <a:pt x="454890" y="466436"/>
                  <a:pt x="369454" y="466436"/>
                </a:cubicBezTo>
                <a:cubicBezTo>
                  <a:pt x="284018" y="466436"/>
                  <a:pt x="129309" y="374072"/>
                  <a:pt x="78509" y="314036"/>
                </a:cubicBezTo>
                <a:cubicBezTo>
                  <a:pt x="27709" y="254000"/>
                  <a:pt x="0" y="138546"/>
                  <a:pt x="50800" y="92364"/>
                </a:cubicBezTo>
                <a:close/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7" name="Cloud Callout 346"/>
          <p:cNvSpPr/>
          <p:nvPr/>
        </p:nvSpPr>
        <p:spPr>
          <a:xfrm>
            <a:off x="1637072" y="3170903"/>
            <a:ext cx="4026309" cy="2256503"/>
          </a:xfrm>
          <a:prstGeom prst="cloudCallout">
            <a:avLst>
              <a:gd name="adj1" fmla="val 39921"/>
              <a:gd name="adj2" fmla="val -63133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How do we choose the set of vertices at each step?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8" name="Cloud Callout 347"/>
          <p:cNvSpPr/>
          <p:nvPr/>
        </p:nvSpPr>
        <p:spPr>
          <a:xfrm>
            <a:off x="1032388" y="2536722"/>
            <a:ext cx="4557252" cy="2256503"/>
          </a:xfrm>
          <a:prstGeom prst="cloudCallout">
            <a:avLst>
              <a:gd name="adj1" fmla="val 63304"/>
              <a:gd name="adj2" fmla="val 41443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The number of straight corners is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(n-3) and this is the maximum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11" name="Cloud Callout 210"/>
          <p:cNvSpPr/>
          <p:nvPr/>
        </p:nvSpPr>
        <p:spPr>
          <a:xfrm>
            <a:off x="648930" y="4365522"/>
            <a:ext cx="4557252" cy="2256503"/>
          </a:xfrm>
          <a:prstGeom prst="cloudCallout">
            <a:avLst>
              <a:gd name="adj1" fmla="val 69777"/>
              <a:gd name="adj2" fmla="val -25224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The number of segments is the minimum.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10328" grpId="0"/>
      <p:bldP spid="10329" grpId="0"/>
      <p:bldP spid="88" grpId="0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/>
      <p:bldP spid="137" grpId="0"/>
      <p:bldP spid="138" grpId="0"/>
      <p:bldP spid="139" grpId="0"/>
      <p:bldP spid="140" grpId="0"/>
      <p:bldP spid="198" grpId="0" animBg="1"/>
      <p:bldP spid="126" grpId="0" animBg="1"/>
      <p:bldP spid="127" grpId="0"/>
      <p:bldP spid="202" grpId="0" animBg="1"/>
      <p:bldP spid="288" grpId="0" animBg="1"/>
      <p:bldP spid="289" grpId="0"/>
      <p:bldP spid="296" grpId="0" animBg="1"/>
      <p:bldP spid="340" grpId="0" animBg="1"/>
      <p:bldP spid="341" grpId="0" animBg="1"/>
      <p:bldP spid="342" grpId="0" animBg="1"/>
      <p:bldP spid="343" grpId="0" animBg="1"/>
      <p:bldP spid="344" grpId="0" animBg="1"/>
      <p:bldP spid="345" grpId="0" animBg="1"/>
      <p:bldP spid="347" grpId="0" animBg="1"/>
      <p:bldP spid="348" grpId="1" animBg="1"/>
      <p:bldP spid="348" grpId="2" animBg="1"/>
      <p:bldP spid="211" grpId="0" animBg="1"/>
      <p:bldP spid="211" grpId="1" animBg="1"/>
      <p:bldP spid="211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2525</Words>
  <Application>Microsoft Office PowerPoint</Application>
  <PresentationFormat>On-screen Show (4:3)</PresentationFormat>
  <Paragraphs>1475</Paragraphs>
  <Slides>39</Slides>
  <Notes>1</Notes>
  <HiddenSlides>16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Jyoti</cp:lastModifiedBy>
  <cp:revision>155</cp:revision>
  <dcterms:created xsi:type="dcterms:W3CDTF">2006-08-16T00:00:00Z</dcterms:created>
  <dcterms:modified xsi:type="dcterms:W3CDTF">2009-12-07T04:01:55Z</dcterms:modified>
</cp:coreProperties>
</file>